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967F-4EBD-469D-9F70-3A4F0F684D25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20E-E20B-447F-82E3-75B3938D3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8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967F-4EBD-469D-9F70-3A4F0F684D25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20E-E20B-447F-82E3-75B3938D3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967F-4EBD-469D-9F70-3A4F0F684D25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20E-E20B-447F-82E3-75B3938D3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7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967F-4EBD-469D-9F70-3A4F0F684D25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20E-E20B-447F-82E3-75B3938D3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0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967F-4EBD-469D-9F70-3A4F0F684D25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20E-E20B-447F-82E3-75B3938D3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5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967F-4EBD-469D-9F70-3A4F0F684D25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20E-E20B-447F-82E3-75B3938D3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42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967F-4EBD-469D-9F70-3A4F0F684D25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20E-E20B-447F-82E3-75B3938D3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5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967F-4EBD-469D-9F70-3A4F0F684D25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20E-E20B-447F-82E3-75B3938D3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2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967F-4EBD-469D-9F70-3A4F0F684D25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20E-E20B-447F-82E3-75B3938D3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30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967F-4EBD-469D-9F70-3A4F0F684D25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20E-E20B-447F-82E3-75B3938D3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1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967F-4EBD-469D-9F70-3A4F0F684D25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A20E-E20B-447F-82E3-75B3938D3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4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967F-4EBD-469D-9F70-3A4F0F684D25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A20E-E20B-447F-82E3-75B3938D3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41660" y="291830"/>
            <a:ext cx="4036978" cy="36933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Week beginning 13</a:t>
            </a:r>
            <a:r>
              <a:rPr lang="en-GB" baseline="30000" dirty="0" smtClean="0"/>
              <a:t>th</a:t>
            </a:r>
            <a:r>
              <a:rPr lang="en-GB" dirty="0" smtClean="0"/>
              <a:t> July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78543" y="1100074"/>
            <a:ext cx="5500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Oliver’s Vegetables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57" y="661162"/>
            <a:ext cx="5010150" cy="5172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6960" y="2231136"/>
            <a:ext cx="3011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Watch the story on YouTube</a:t>
            </a:r>
          </a:p>
          <a:p>
            <a:endParaRPr lang="en-GB" dirty="0" smtClean="0"/>
          </a:p>
          <a:p>
            <a:r>
              <a:rPr lang="en-GB" dirty="0" smtClean="0"/>
              <a:t>Revisit the days of the week</a:t>
            </a:r>
          </a:p>
          <a:p>
            <a:endParaRPr lang="en-GB" dirty="0"/>
          </a:p>
          <a:p>
            <a:r>
              <a:rPr lang="en-GB" dirty="0" smtClean="0"/>
              <a:t>Look at some vegetables</a:t>
            </a:r>
          </a:p>
          <a:p>
            <a:endParaRPr lang="en-GB" dirty="0"/>
          </a:p>
          <a:p>
            <a:r>
              <a:rPr lang="en-GB" dirty="0" smtClean="0"/>
              <a:t>Learn the vegetable signs</a:t>
            </a:r>
          </a:p>
          <a:p>
            <a:endParaRPr lang="en-GB" dirty="0"/>
          </a:p>
          <a:p>
            <a:r>
              <a:rPr lang="en-GB" dirty="0" smtClean="0"/>
              <a:t>Make a vegetable face</a:t>
            </a:r>
          </a:p>
          <a:p>
            <a:endParaRPr lang="en-GB" dirty="0"/>
          </a:p>
          <a:p>
            <a:r>
              <a:rPr lang="en-GB" dirty="0" smtClean="0"/>
              <a:t>Print a vegetable face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54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92" y="-1"/>
            <a:ext cx="1628571" cy="238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17" y="-1"/>
            <a:ext cx="1790476" cy="238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6111" y="0"/>
            <a:ext cx="2495238" cy="2380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9635" t="24932" r="52556" b="49187"/>
          <a:stretch/>
        </p:blipFill>
        <p:spPr>
          <a:xfrm>
            <a:off x="3333454" y="3009418"/>
            <a:ext cx="2509649" cy="1270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54985" t="24767" r="22048" b="48434"/>
          <a:stretch/>
        </p:blipFill>
        <p:spPr>
          <a:xfrm>
            <a:off x="6618421" y="2651445"/>
            <a:ext cx="2590351" cy="1643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9888" t="66777" r="52640" b="9047"/>
          <a:stretch/>
        </p:blipFill>
        <p:spPr>
          <a:xfrm>
            <a:off x="9568154" y="2901092"/>
            <a:ext cx="2391152" cy="11442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0144" y="276784"/>
            <a:ext cx="2239766" cy="2308324"/>
          </a:xfrm>
          <a:prstGeom prst="rect">
            <a:avLst/>
          </a:prstGeom>
          <a:solidFill>
            <a:srgbClr val="C7EFF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How to sign the days of the week.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6645" y="4907920"/>
            <a:ext cx="216326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Tap 3 fingers onto palm twice.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0340" y="4907920"/>
            <a:ext cx="216326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Tap index finger to side of palm twice.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82096" y="4919407"/>
            <a:ext cx="216326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Thread fingers together twice.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27" y="0"/>
            <a:ext cx="2028571" cy="238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772" y="0"/>
            <a:ext cx="1390476" cy="2380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901" y="19222"/>
            <a:ext cx="2000000" cy="2380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127" y="0"/>
            <a:ext cx="1552381" cy="2380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52955" t="66001" r="21614" b="7918"/>
          <a:stretch/>
        </p:blipFill>
        <p:spPr>
          <a:xfrm>
            <a:off x="91690" y="2568087"/>
            <a:ext cx="3100552" cy="17290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2823" y="4958588"/>
            <a:ext cx="25285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Tap index finger to side of palm then slide your hand across flat palm.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3809" t="27877" r="56622" b="45483"/>
          <a:stretch/>
        </p:blipFill>
        <p:spPr>
          <a:xfrm>
            <a:off x="3913086" y="2312748"/>
            <a:ext cx="2385848" cy="17660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4439" t="69101" r="59350" b="4096"/>
          <a:stretch/>
        </p:blipFill>
        <p:spPr>
          <a:xfrm>
            <a:off x="10102635" y="2544178"/>
            <a:ext cx="1976535" cy="17768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28897" y="4958588"/>
            <a:ext cx="24700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Place 2 fingers over 2 fingers and circle twice.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British Sign Language Dictionary | Saturd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05" y="2312748"/>
            <a:ext cx="1632359" cy="204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224682" y="4965032"/>
            <a:ext cx="195220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Open hand taps upper arm twice.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46219" y="4958587"/>
            <a:ext cx="208936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Open hands tap each other palm to palm twice.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7333" y="5873821"/>
            <a:ext cx="349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1026" name="Picture 2" descr="Vegetable: Fingerspelled 'V' taps palm twic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" y="225451"/>
            <a:ext cx="2465705" cy="30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945" y="313000"/>
            <a:ext cx="2019055" cy="2424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6945" y="3219465"/>
            <a:ext cx="206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Clench fist and twist forwards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058" y="313000"/>
            <a:ext cx="2352013" cy="2424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8058" y="3252857"/>
            <a:ext cx="251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Move hand up arm from elbow to shoulder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463" y="319059"/>
            <a:ext cx="2041966" cy="2418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348" y="4365716"/>
            <a:ext cx="18450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Peas</a:t>
            </a:r>
          </a:p>
          <a:p>
            <a:r>
              <a:rPr lang="en-GB" sz="1600" dirty="0" smtClean="0"/>
              <a:t>With a clenched fist wrapping the thumb pop your thumb up. 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744815" y="4369146"/>
            <a:ext cx="2208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Potato</a:t>
            </a:r>
          </a:p>
          <a:p>
            <a:pPr algn="ctr"/>
            <a:r>
              <a:rPr lang="en-GB" sz="1600" dirty="0" smtClean="0"/>
              <a:t>Pull index finger across top of fist like you are peeling a potato</a:t>
            </a:r>
          </a:p>
          <a:p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82112" y="2729637"/>
            <a:ext cx="184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Carrot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98058" y="2729637"/>
            <a:ext cx="235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Rhubarb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058463" y="2618216"/>
            <a:ext cx="2041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Cabbage</a:t>
            </a:r>
          </a:p>
          <a:p>
            <a:pPr algn="ctr"/>
            <a:r>
              <a:rPr lang="en-GB" dirty="0" smtClean="0"/>
              <a:t>Twist hands back and forth to show the layers of a cabbage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904681" y="4365716"/>
            <a:ext cx="1870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Spinach</a:t>
            </a:r>
          </a:p>
          <a:p>
            <a:r>
              <a:rPr lang="en-GB" dirty="0" smtClean="0"/>
              <a:t>Sign </a:t>
            </a:r>
            <a:r>
              <a:rPr lang="en-GB" dirty="0"/>
              <a:t>v</a:t>
            </a:r>
            <a:r>
              <a:rPr lang="en-GB" dirty="0" smtClean="0"/>
              <a:t>egetable and say Spinach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030871" y="4361728"/>
            <a:ext cx="19143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Beetroot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Sign vegetable and say </a:t>
            </a:r>
            <a:r>
              <a:rPr lang="en-GB" dirty="0" smtClean="0">
                <a:solidFill>
                  <a:prstClr val="black"/>
                </a:solidFill>
              </a:rPr>
              <a:t>Beetroot</a:t>
            </a:r>
            <a:endParaRPr lang="en-GB" dirty="0">
              <a:solidFill>
                <a:prstClr val="black"/>
              </a:solidFill>
            </a:endParaRPr>
          </a:p>
          <a:p>
            <a:endParaRPr lang="en-GB" sz="2800" dirty="0" smtClean="0"/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030871" y="5544766"/>
            <a:ext cx="242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Find BSL videos at:</a:t>
            </a:r>
          </a:p>
          <a:p>
            <a:r>
              <a:rPr lang="en-GB" dirty="0"/>
              <a:t>s</a:t>
            </a:r>
            <a:r>
              <a:rPr lang="en-GB" dirty="0" smtClean="0"/>
              <a:t>ignbsl.com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77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895" y="379776"/>
            <a:ext cx="5303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Vegetable Hunt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111" y="1371600"/>
            <a:ext cx="44844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easy to find vegetables</a:t>
            </a:r>
          </a:p>
          <a:p>
            <a:r>
              <a:rPr lang="en-GB" dirty="0" smtClean="0"/>
              <a:t>Foe example:</a:t>
            </a:r>
          </a:p>
          <a:p>
            <a:r>
              <a:rPr lang="en-GB" dirty="0" smtClean="0"/>
              <a:t>Carrots</a:t>
            </a:r>
          </a:p>
          <a:p>
            <a:r>
              <a:rPr lang="en-GB" dirty="0" smtClean="0"/>
              <a:t>Tomatoes</a:t>
            </a:r>
          </a:p>
          <a:p>
            <a:r>
              <a:rPr lang="en-GB" dirty="0" smtClean="0"/>
              <a:t>Potatoes</a:t>
            </a:r>
          </a:p>
          <a:p>
            <a:r>
              <a:rPr lang="en-GB" dirty="0" smtClean="0"/>
              <a:t>Pepper</a:t>
            </a:r>
          </a:p>
          <a:p>
            <a:endParaRPr lang="en-GB" dirty="0"/>
          </a:p>
          <a:p>
            <a:r>
              <a:rPr lang="en-GB" dirty="0" smtClean="0"/>
              <a:t>Place vegetables around you garden or around the house if more appropriate and go on a vegetable hunt with your child using the signs you have learnt.</a:t>
            </a:r>
          </a:p>
          <a:p>
            <a:r>
              <a:rPr lang="en-GB" dirty="0" smtClean="0"/>
              <a:t>When you have collected them sit down and taste the edible ones </a:t>
            </a:r>
            <a:r>
              <a:rPr lang="en-GB" dirty="0" smtClean="0">
                <a:solidFill>
                  <a:srgbClr val="FF0000"/>
                </a:solidFill>
              </a:rPr>
              <a:t>(NOT the POTATO)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You can then use your vegetables to print a vegetable face.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An example question: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Which vegetables would you use for the eyes?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 descr="Creations so F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561" y="841441"/>
            <a:ext cx="3998068" cy="5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53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263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jsugg</dc:creator>
  <cp:lastModifiedBy>jsugg</cp:lastModifiedBy>
  <cp:revision>12</cp:revision>
  <cp:lastPrinted>2020-07-07T13:52:21Z</cp:lastPrinted>
  <dcterms:created xsi:type="dcterms:W3CDTF">2020-07-02T10:19:46Z</dcterms:created>
  <dcterms:modified xsi:type="dcterms:W3CDTF">2020-07-07T13:52:39Z</dcterms:modified>
</cp:coreProperties>
</file>