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4" r:id="rId3"/>
    <p:sldId id="261" r:id="rId4"/>
    <p:sldId id="263" r:id="rId5"/>
    <p:sldId id="265" r:id="rId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43" autoAdjust="0"/>
    <p:restoredTop sz="94660"/>
  </p:normalViewPr>
  <p:slideViewPr>
    <p:cSldViewPr snapToGrid="0">
      <p:cViewPr varScale="1">
        <p:scale>
          <a:sx n="93" d="100"/>
          <a:sy n="93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A51C-AAEB-4BE4-98B8-BF9C4911E85E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744C-F4AA-4D69-9036-F4514BB5B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729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A51C-AAEB-4BE4-98B8-BF9C4911E85E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744C-F4AA-4D69-9036-F4514BB5B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372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A51C-AAEB-4BE4-98B8-BF9C4911E85E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744C-F4AA-4D69-9036-F4514BB5B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46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A51C-AAEB-4BE4-98B8-BF9C4911E85E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744C-F4AA-4D69-9036-F4514BB5B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313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A51C-AAEB-4BE4-98B8-BF9C4911E85E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744C-F4AA-4D69-9036-F4514BB5B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076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A51C-AAEB-4BE4-98B8-BF9C4911E85E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744C-F4AA-4D69-9036-F4514BB5B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618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A51C-AAEB-4BE4-98B8-BF9C4911E85E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744C-F4AA-4D69-9036-F4514BB5B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83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A51C-AAEB-4BE4-98B8-BF9C4911E85E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744C-F4AA-4D69-9036-F4514BB5B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362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A51C-AAEB-4BE4-98B8-BF9C4911E85E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744C-F4AA-4D69-9036-F4514BB5B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695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A51C-AAEB-4BE4-98B8-BF9C4911E85E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744C-F4AA-4D69-9036-F4514BB5B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35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DA51C-AAEB-4BE4-98B8-BF9C4911E85E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744C-F4AA-4D69-9036-F4514BB5B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792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DA51C-AAEB-4BE4-98B8-BF9C4911E85E}" type="datetimeFigureOut">
              <a:rPr lang="en-GB" smtClean="0"/>
              <a:t>10/06/2020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8744C-F4AA-4D69-9036-F4514BB5B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07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jp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55" t="2615" r="14459" b="9473"/>
          <a:stretch/>
        </p:blipFill>
        <p:spPr>
          <a:xfrm>
            <a:off x="945870" y="1520289"/>
            <a:ext cx="3475595" cy="3671533"/>
          </a:xfrm>
          <a:prstGeom prst="rect">
            <a:avLst/>
          </a:prstGeom>
        </p:spPr>
      </p:pic>
      <p:pic>
        <p:nvPicPr>
          <p:cNvPr id="1026" name="Picture 2" descr="Making Toast – Flowchart | Interactive4hixxx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895" y="1605574"/>
            <a:ext cx="2822300" cy="2990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3034" y="42839"/>
            <a:ext cx="2841233" cy="12578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388647" y="42839"/>
            <a:ext cx="4715434" cy="369332"/>
          </a:xfrm>
          <a:prstGeom prst="rect">
            <a:avLst/>
          </a:prstGeom>
          <a:noFill/>
          <a:ln w="190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Panda Activity: Week 3</a:t>
            </a:r>
          </a:p>
        </p:txBody>
      </p:sp>
      <p:sp>
        <p:nvSpPr>
          <p:cNvPr id="8" name="Rectangle 7"/>
          <p:cNvSpPr/>
          <p:nvPr/>
        </p:nvSpPr>
        <p:spPr>
          <a:xfrm>
            <a:off x="10683499" y="89005"/>
            <a:ext cx="14205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latin typeface="Comic Sans MS" panose="030F0702030302020204" pitchFamily="66" charset="0"/>
              </a:rPr>
              <a:t>  June 15th </a:t>
            </a:r>
            <a:r>
              <a:rPr lang="en-GB" sz="1200" dirty="0">
                <a:latin typeface="Comic Sans MS" panose="030F0702030302020204" pitchFamily="66" charset="0"/>
              </a:rPr>
              <a:t>2020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63977" y="-21464"/>
            <a:ext cx="6564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Toast experiment.</a:t>
            </a:r>
            <a:endParaRPr lang="en-GB" sz="1600" dirty="0" smtClean="0">
              <a:latin typeface="Comic Sans MS" panose="030F0702030302020204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6" t="11470" r="11302" b="10827"/>
          <a:stretch/>
        </p:blipFill>
        <p:spPr>
          <a:xfrm>
            <a:off x="7754624" y="1300641"/>
            <a:ext cx="3629204" cy="383502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346923" y="168165"/>
            <a:ext cx="15573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You will need to do this with your grown up as the toaster will get very hot.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/>
          <a:srcRect t="6288" r="528" b="3870"/>
          <a:stretch/>
        </p:blipFill>
        <p:spPr>
          <a:xfrm>
            <a:off x="293155" y="157656"/>
            <a:ext cx="857551" cy="109579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126555" y="5157863"/>
            <a:ext cx="29822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  <a:cs typeface="Arial" panose="020B0604020202020204" pitchFamily="34" charset="0"/>
              </a:rPr>
              <a:t>Explore a slice of bread with your adult. </a:t>
            </a:r>
          </a:p>
          <a:p>
            <a:pPr algn="ctr"/>
            <a:r>
              <a:rPr lang="en-GB" dirty="0" smtClean="0">
                <a:latin typeface="Comic Sans MS" panose="030F0702030302020204" pitchFamily="66" charset="0"/>
                <a:cs typeface="Arial" panose="020B0604020202020204" pitchFamily="34" charset="0"/>
              </a:rPr>
              <a:t>What does it feel, smell and taste like? 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r="64733" b="7001"/>
          <a:stretch/>
        </p:blipFill>
        <p:spPr>
          <a:xfrm>
            <a:off x="103376" y="5214311"/>
            <a:ext cx="868581" cy="135467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7"/>
          <a:srcRect l="62856" b="7447"/>
          <a:stretch/>
        </p:blipFill>
        <p:spPr>
          <a:xfrm>
            <a:off x="41574" y="1861984"/>
            <a:ext cx="823869" cy="122025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8"/>
          <a:srcRect l="64656" t="1504" r="-998" b="7783"/>
          <a:stretch/>
        </p:blipFill>
        <p:spPr>
          <a:xfrm>
            <a:off x="41574" y="3432709"/>
            <a:ext cx="765322" cy="1268479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8168716" y="5157863"/>
            <a:ext cx="29536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  <a:cs typeface="Arial" panose="020B0604020202020204" pitchFamily="34" charset="0"/>
              </a:rPr>
              <a:t>Now feel, smell and taste a slice of the toasted bread. </a:t>
            </a:r>
          </a:p>
          <a:p>
            <a:pPr algn="ctr"/>
            <a:r>
              <a:rPr lang="en-GB" dirty="0" smtClean="0">
                <a:latin typeface="Comic Sans MS" panose="030F0702030302020204" pitchFamily="66" charset="0"/>
                <a:cs typeface="Arial" panose="020B0604020202020204" pitchFamily="34" charset="0"/>
              </a:rPr>
              <a:t>Is it different? </a:t>
            </a:r>
            <a:r>
              <a:rPr lang="en-GB" smtClean="0">
                <a:latin typeface="Comic Sans MS" panose="030F0702030302020204" pitchFamily="66" charset="0"/>
                <a:cs typeface="Arial" panose="020B0604020202020204" pitchFamily="34" charset="0"/>
              </a:rPr>
              <a:t>How?</a:t>
            </a:r>
            <a:endParaRPr lang="en-GB" dirty="0" smtClean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ctr"/>
            <a:r>
              <a:rPr lang="en-GB" dirty="0" smtClean="0">
                <a:latin typeface="Comic Sans MS" panose="030F0702030302020204" pitchFamily="66" charset="0"/>
                <a:cs typeface="Arial" panose="020B0604020202020204" pitchFamily="34" charset="0"/>
              </a:rPr>
              <a:t>Which do you prefer? 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8"/>
          <a:srcRect t="7282" r="61795" b="6279"/>
          <a:stretch/>
        </p:blipFill>
        <p:spPr>
          <a:xfrm>
            <a:off x="11310115" y="3633376"/>
            <a:ext cx="754648" cy="113369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7"/>
          <a:srcRect r="61227" b="6711"/>
          <a:stretch/>
        </p:blipFill>
        <p:spPr>
          <a:xfrm>
            <a:off x="11383828" y="1861984"/>
            <a:ext cx="808172" cy="115585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6"/>
          <a:srcRect l="65140" b="7001"/>
          <a:stretch/>
        </p:blipFill>
        <p:spPr>
          <a:xfrm>
            <a:off x="11350552" y="5606078"/>
            <a:ext cx="673773" cy="1063126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4235603" y="5626822"/>
            <a:ext cx="3704883" cy="3733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18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816848" y="88476"/>
            <a:ext cx="8301519" cy="662683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082" y="88476"/>
            <a:ext cx="2609524" cy="2371429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3453" r="50436" b="75880"/>
          <a:stretch/>
        </p:blipFill>
        <p:spPr>
          <a:xfrm>
            <a:off x="6703887" y="277403"/>
            <a:ext cx="1263721" cy="1654139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71852" t="-125" r="11776" b="75855"/>
          <a:stretch/>
        </p:blipFill>
        <p:spPr>
          <a:xfrm>
            <a:off x="9688530" y="308225"/>
            <a:ext cx="1284270" cy="1664414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-295" t="34657" r="83006" b="40474"/>
          <a:stretch/>
        </p:blipFill>
        <p:spPr>
          <a:xfrm>
            <a:off x="4161029" y="2655869"/>
            <a:ext cx="1356189" cy="1705510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30637" t="32585" r="51157" b="40000"/>
          <a:stretch/>
        </p:blipFill>
        <p:spPr>
          <a:xfrm>
            <a:off x="6539499" y="2516413"/>
            <a:ext cx="1428108" cy="1880171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l="61668" t="32734" r="-44" b="39551"/>
          <a:stretch/>
        </p:blipFill>
        <p:spPr>
          <a:xfrm>
            <a:off x="8825501" y="2495865"/>
            <a:ext cx="3010328" cy="1900719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l="26359" t="71286" r="55697" b="2947"/>
          <a:stretch/>
        </p:blipFill>
        <p:spPr>
          <a:xfrm>
            <a:off x="5003514" y="4818579"/>
            <a:ext cx="1407559" cy="1767155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/>
          <a:srcRect l="61220" t="71524" r="18610" b="3158"/>
          <a:stretch/>
        </p:blipFill>
        <p:spPr>
          <a:xfrm>
            <a:off x="7335747" y="4849403"/>
            <a:ext cx="1582222" cy="1736331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3967" b="76330"/>
          <a:stretch/>
        </p:blipFill>
        <p:spPr>
          <a:xfrm>
            <a:off x="4090474" y="277403"/>
            <a:ext cx="1257677" cy="1623317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14" name="TextBox 13"/>
          <p:cNvSpPr txBox="1"/>
          <p:nvPr/>
        </p:nvSpPr>
        <p:spPr>
          <a:xfrm>
            <a:off x="241297" y="5514979"/>
            <a:ext cx="29822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  <a:cs typeface="Arial" panose="020B0604020202020204" pitchFamily="34" charset="0"/>
              </a:rPr>
              <a:t>Symbols which may be helpful when making a sandwich or toast with your child.</a:t>
            </a:r>
          </a:p>
        </p:txBody>
      </p:sp>
    </p:spTree>
    <p:extLst>
      <p:ext uri="{BB962C8B-B14F-4D97-AF65-F5344CB8AC3E}">
        <p14:creationId xmlns:p14="http://schemas.microsoft.com/office/powerpoint/2010/main" val="133878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797978" y="5447034"/>
            <a:ext cx="7819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Ask your adult to help cut out the pictures on this </a:t>
            </a:r>
            <a:r>
              <a:rPr lang="en-GB" dirty="0" smtClean="0">
                <a:latin typeface="Comic Sans MS" panose="030F0702030302020204" pitchFamily="66" charset="0"/>
              </a:rPr>
              <a:t>page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a</a:t>
            </a:r>
            <a:r>
              <a:rPr lang="en-GB" dirty="0" smtClean="0">
                <a:latin typeface="Comic Sans MS" panose="030F0702030302020204" pitchFamily="66" charset="0"/>
              </a:rPr>
              <a:t>nd then put into the right order on the next sheet.</a:t>
            </a:r>
            <a:endParaRPr lang="en-GB" dirty="0" smtClean="0">
              <a:latin typeface="Comic Sans MS" panose="030F0702030302020204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6" t="11470" r="11302" b="10827"/>
          <a:stretch/>
        </p:blipFill>
        <p:spPr>
          <a:xfrm>
            <a:off x="8456965" y="1561673"/>
            <a:ext cx="3105505" cy="33278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55" t="2615" r="14459" b="9473"/>
          <a:stretch/>
        </p:blipFill>
        <p:spPr>
          <a:xfrm>
            <a:off x="717910" y="1558733"/>
            <a:ext cx="3153077" cy="333083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26" name="Picture 2" descr="Making Toast – Flowchart | Interactive4hixxxi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652" y="1558733"/>
            <a:ext cx="3143708" cy="333083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Free Art Scissors, Download Free Clip Art, Free Clip Art on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1304818" y="5038459"/>
            <a:ext cx="1247722" cy="1247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241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821932" y="307084"/>
            <a:ext cx="10369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Can you put the photo pictures in the correct order?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69" y="42839"/>
            <a:ext cx="696064" cy="984773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28273" y="1397285"/>
            <a:ext cx="3681796" cy="45309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4263597" y="1397285"/>
            <a:ext cx="3681796" cy="45309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8398921" y="1397285"/>
            <a:ext cx="3681796" cy="45309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428107" y="2750432"/>
            <a:ext cx="12739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latin typeface="Comic Sans MS" panose="030F0702030302020204" pitchFamily="66" charset="0"/>
              </a:rPr>
              <a:t>1</a:t>
            </a:r>
            <a:endParaRPr lang="en-GB" sz="96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12068" y="2750432"/>
            <a:ext cx="12739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latin typeface="Comic Sans MS" panose="030F0702030302020204" pitchFamily="66" charset="0"/>
              </a:rPr>
              <a:t>2</a:t>
            </a:r>
            <a:endParaRPr lang="en-GB" sz="96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791272" y="2877907"/>
            <a:ext cx="12739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dirty="0" smtClean="0">
                <a:latin typeface="Comic Sans MS" panose="030F0702030302020204" pitchFamily="66" charset="0"/>
              </a:rPr>
              <a:t>3</a:t>
            </a:r>
            <a:endParaRPr lang="en-GB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87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55" t="2615" r="14459" b="9473"/>
          <a:stretch/>
        </p:blipFill>
        <p:spPr>
          <a:xfrm>
            <a:off x="2627790" y="1621843"/>
            <a:ext cx="4386417" cy="46337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6" t="11470" r="11302" b="10827"/>
          <a:stretch/>
        </p:blipFill>
        <p:spPr>
          <a:xfrm>
            <a:off x="7806979" y="1621843"/>
            <a:ext cx="4385021" cy="463370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08461" y="48733"/>
            <a:ext cx="103696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Match the symbols to the correct slice of bread?</a:t>
            </a:r>
          </a:p>
          <a:p>
            <a:pPr algn="ctr"/>
            <a:r>
              <a:rPr lang="en-GB" sz="1400" dirty="0" smtClean="0">
                <a:latin typeface="Comic Sans MS" panose="030F0702030302020204" pitchFamily="66" charset="0"/>
              </a:rPr>
              <a:t>For example where would you stick ‘soft’ ?     Where would you put the symbol for ‘brown’?</a:t>
            </a:r>
            <a:endParaRPr lang="en-GB" sz="1400" dirty="0" smtClean="0">
              <a:latin typeface="Comic Sans MS" panose="030F0702030302020204" pitchFamily="66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613633" y="8562"/>
            <a:ext cx="0" cy="6858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r="60251" b="5447"/>
          <a:stretch/>
        </p:blipFill>
        <p:spPr>
          <a:xfrm>
            <a:off x="0" y="48733"/>
            <a:ext cx="1232339" cy="194646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l="65884" t="3325" r="-1843" b="5756"/>
          <a:stretch/>
        </p:blipFill>
        <p:spPr>
          <a:xfrm>
            <a:off x="1395656" y="71809"/>
            <a:ext cx="1145627" cy="19233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/>
          <a:srcRect r="61431" b="5859"/>
          <a:stretch/>
        </p:blipFill>
        <p:spPr>
          <a:xfrm>
            <a:off x="0" y="4389876"/>
            <a:ext cx="1232666" cy="178849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/>
          <a:srcRect l="63269" t="-1" b="5408"/>
          <a:stretch/>
        </p:blipFill>
        <p:spPr>
          <a:xfrm>
            <a:off x="1395656" y="4385595"/>
            <a:ext cx="1173944" cy="179705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6"/>
          <a:srcRect r="59879" b="1082"/>
          <a:stretch/>
        </p:blipFill>
        <p:spPr>
          <a:xfrm>
            <a:off x="-6602" y="2197398"/>
            <a:ext cx="1238941" cy="180663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6"/>
          <a:srcRect l="62511" t="1" b="723"/>
          <a:stretch/>
        </p:blipFill>
        <p:spPr>
          <a:xfrm>
            <a:off x="1381497" y="2165330"/>
            <a:ext cx="1173943" cy="18386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46077" y="48733"/>
            <a:ext cx="696064" cy="984773"/>
          </a:xfrm>
          <a:prstGeom prst="rect">
            <a:avLst/>
          </a:prstGeom>
        </p:spPr>
      </p:pic>
      <p:pic>
        <p:nvPicPr>
          <p:cNvPr id="1026" name="Picture 2" descr="Free Art Scissors, Download Free Clip Art, Free Clip Art on ...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304787" y="6249708"/>
            <a:ext cx="607348" cy="607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2919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156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 Harris</dc:creator>
  <cp:lastModifiedBy>Cath Harris</cp:lastModifiedBy>
  <cp:revision>15</cp:revision>
  <cp:lastPrinted>2016-06-16T08:04:09Z</cp:lastPrinted>
  <dcterms:created xsi:type="dcterms:W3CDTF">2016-06-16T08:00:37Z</dcterms:created>
  <dcterms:modified xsi:type="dcterms:W3CDTF">2020-06-10T11:15:55Z</dcterms:modified>
</cp:coreProperties>
</file>