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C3034-DD08-46EF-A86D-D1B4CEE7B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C4F176-0D57-46EC-A341-BC9C02AC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612645-47B9-4A63-BE50-9A820392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5514F-CCC1-4EB9-AAFF-1E165DB5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2B5E79-6CEC-420A-8111-30C9578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12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761A1-AF83-4E14-8459-0994D49C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95C795-FE79-43B9-9998-CF1ECB10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5C60C-373E-4C88-A21D-A45B357B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0C428-707D-40C8-B71B-EF39A8AF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BC4919-F68E-4E7E-AA08-0C15D890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79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C197F9-0EDE-4AF0-9B77-66CC6464D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EA00CF-2C88-462C-8F05-BE91DA4B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B8EB8B-8208-403A-8598-89A58680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AC71C-1E20-4A13-83D9-77474CB1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95D4D9-B561-4CBE-B1A3-4F4DE090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16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401" y="533235"/>
            <a:ext cx="1680000" cy="28276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867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1440000"/>
            <a:ext cx="11136000" cy="49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609570" indent="0">
              <a:buNone/>
              <a:defRPr sz="1600"/>
            </a:lvl2pPr>
            <a:lvl3pPr marL="1219139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712000" y="6378000"/>
            <a:ext cx="480000" cy="48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8401" y="816003"/>
            <a:ext cx="10588800" cy="335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867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325328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2E65C-FF81-4D71-A29F-6D0F25E8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CBF39-8C2E-4F66-B38B-5782A4CA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48EF7-7FC3-4F14-8128-67604C4F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313B64-C905-47D7-AC0E-CFE85B43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5F6373-AA0A-4122-90D2-91B2A3BD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92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6A6D4-4CC2-4F7C-95E8-D09A6126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22ADE8-885A-4270-AAD9-057294F11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CA8A2-0C19-4886-A30F-79871E38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F98BE0-73BE-46EF-9AA1-330A10F8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5469D-2DC2-4EAE-8DE9-C31E0C88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4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4A499-400D-4992-9303-29CF72A5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1D9240-1BD9-46F1-8152-0F90F6FC5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B32798-DA21-4EED-BAA0-89FCF9CA9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35CA67-B5CB-4306-B233-15DAAD43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66C383-2046-4656-A97A-11B6859D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5A64A-06A1-4583-A49D-320398C2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2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DFA7F-4C7C-4B9D-90B4-83AA52C0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7B98B1-337E-415E-85F4-732FA82C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D4C719-5AE8-4727-828D-3BBB0E3E9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FD14FA-8D01-459E-B316-98C618CE1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5B2650-CA60-4A94-8018-D9F26E0E3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34554A-FDE3-40BE-9175-BA556F87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A00CE7-D7D2-4EFE-B050-DA0B12E5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A012BF-AE6C-48A0-8969-61FD5A8D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90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B007B-020F-4865-AD06-DB416EB3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26968F-0A64-4708-9C0D-3C44F599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0B232B-45A9-4BAE-9021-D235F8E9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767237-21C1-4DB9-A8CF-D5E3B9AD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00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CFFB86-D5F6-44BA-89F1-6E5D8D86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7FA840-BF90-426A-A40B-B0F992EB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37F7A-6558-4680-83E7-E7E29A7A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11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CC383-7AA3-425C-B42E-27E3E8C0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4D0EE-989F-4409-B132-2F4CA2C1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B406D6-3E72-4A7C-AD51-B0DF5D617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36A933-F3A0-4AE2-8128-CB87A71A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F9E58E-E3A7-4A2A-A68C-F3466659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807F9F-9F1C-4294-B991-00CD825D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05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F8D2A-98F8-4E23-B73D-4E75AAEE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5430FC-8AA6-422C-A733-D21062828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450B11-31AB-43F5-B73A-581D8E400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8B63EE-1338-40E8-9B2B-FA59EDD6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279E3A-7F73-49F4-906D-342F459A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8750DA-B4D6-4C64-B827-B0C4B3E0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62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3B260B-9329-4F9A-8122-0B28F2F4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3F866D-8600-414B-8D21-A5D0EA567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B683B4-0084-4455-A2F2-57A4BC20C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6FF7-D83B-45AD-AF9C-03A30AA67493}" type="datetimeFigureOut">
              <a:rPr lang="en-GB" smtClean="0"/>
              <a:t>10/07/2020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B11C15-9E89-4DC4-9E46-338120C48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3F4C8A-8FC8-48D1-A4E0-EFD6BE454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A9AB-4B3C-42CE-9590-EA6EEA8C1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27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morethaneoi.blogspot.com/2012/12/english-through-english.html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hyperlink" Target="http://morethaneoi.blogspot.com/2012/12/english-through-english.html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059E16-9129-4A08-85AD-DF3372C8271A}"/>
              </a:ext>
            </a:extLst>
          </p:cNvPr>
          <p:cNvSpPr/>
          <p:nvPr/>
        </p:nvSpPr>
        <p:spPr>
          <a:xfrm>
            <a:off x="608716" y="2364874"/>
            <a:ext cx="1099303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FIRST: 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Gather everyone together at home or online for around 20-30 mins. 	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Nominate someone to lead the Treasure Hunt (everyone else is hunting).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Guess what…adults will enjoy this too!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The Leader calls out the first Reading Treasure. 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Everyone runs off to find their Treasure and returns to the group. 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Points could be awarded for all who found Treasure and an extra point for the first one back.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Take turns to show what’s been found and perhaps chat about the choices and read an extract.	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Move to the next Treasure and carry on…(you decide which and how many Treasures to find).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Have fun finding as many Treasures as you can! Did you realise how much there is to read at home?</a:t>
            </a:r>
          </a:p>
          <a:p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take a photo of your Reading Treasure and share with friends and family.</a:t>
            </a:r>
          </a:p>
          <a:p>
            <a:pPr algn="ctr"/>
            <a:endParaRPr lang="en-GB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ReadingTogether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ReadingTreasure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9E9B18-BEF6-4E76-A568-8B492C03F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65" y="376216"/>
            <a:ext cx="1101880" cy="7559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08FE1EE-49D6-4FF6-879A-FF6EFD0F844C}"/>
              </a:ext>
            </a:extLst>
          </p:cNvPr>
          <p:cNvSpPr/>
          <p:nvPr/>
        </p:nvSpPr>
        <p:spPr>
          <a:xfrm>
            <a:off x="2799042" y="465976"/>
            <a:ext cx="5849657" cy="205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EF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GB" sz="3400" b="1" dirty="0">
                <a:solidFill>
                  <a:srgbClr val="EF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</a:t>
            </a:r>
            <a:r>
              <a:rPr lang="en-GB" sz="3600" b="1" dirty="0">
                <a:solidFill>
                  <a:srgbClr val="EF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FB2A0A7-4646-4721-B040-63BE70564908}"/>
              </a:ext>
            </a:extLst>
          </p:cNvPr>
          <p:cNvSpPr/>
          <p:nvPr/>
        </p:nvSpPr>
        <p:spPr>
          <a:xfrm>
            <a:off x="1231640" y="1062365"/>
            <a:ext cx="9250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#ReadingTogether Day celebrate reading in all its diversity! </a:t>
            </a:r>
          </a:p>
          <a:p>
            <a:pPr algn="ctr"/>
            <a:endParaRPr lang="en-GB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involves books and so much more.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 for Reading Treasures (online and print) with members of your household and wider family.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3A87D0-DD15-4D75-BC56-727CB417A602}"/>
              </a:ext>
            </a:extLst>
          </p:cNvPr>
          <p:cNvSpPr txBox="1"/>
          <p:nvPr/>
        </p:nvSpPr>
        <p:spPr>
          <a:xfrm>
            <a:off x="304669" y="6122454"/>
            <a:ext cx="164500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EF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bit.ly</a:t>
            </a:r>
            <a:r>
              <a:rPr lang="en-GB" sz="1600" b="1" dirty="0">
                <a:solidFill>
                  <a:srgbClr val="EF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b="1" dirty="0" err="1">
                <a:solidFill>
                  <a:srgbClr val="EF4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RfPHome</a:t>
            </a:r>
            <a:endParaRPr lang="en-GB" sz="1600" b="1" dirty="0">
              <a:solidFill>
                <a:srgbClr val="EF4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49AA77-95C2-4990-ACBB-9D6211584D15}"/>
              </a:ext>
            </a:extLst>
          </p:cNvPr>
          <p:cNvSpPr/>
          <p:nvPr/>
        </p:nvSpPr>
        <p:spPr>
          <a:xfrm>
            <a:off x="138545" y="107445"/>
            <a:ext cx="11933382" cy="6582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xmlns="" id="{635B321C-88EB-416B-92E4-660CA189D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02740" y="2018575"/>
            <a:ext cx="2881005" cy="1954725"/>
          </a:xfrm>
          <a:prstGeom prst="rect">
            <a:avLst/>
          </a:prstGeom>
        </p:spPr>
      </p:pic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B65EE99-2D8B-4FCB-B80E-C91C4F10A0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2" t="3444" r="4718" b="4811"/>
          <a:stretch/>
        </p:blipFill>
        <p:spPr>
          <a:xfrm>
            <a:off x="295580" y="289159"/>
            <a:ext cx="1000715" cy="93002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6C896B7A-05E9-4033-B37A-493A031F996A}"/>
              </a:ext>
            </a:extLst>
          </p:cNvPr>
          <p:cNvGrpSpPr/>
          <p:nvPr/>
        </p:nvGrpSpPr>
        <p:grpSpPr>
          <a:xfrm>
            <a:off x="9659841" y="2674796"/>
            <a:ext cx="822018" cy="715177"/>
            <a:chOff x="791553" y="570612"/>
            <a:chExt cx="616540" cy="715177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1C3905E6-4EA7-436D-B8FF-AEF5DAC33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67196">
              <a:off x="1011458" y="791101"/>
              <a:ext cx="396635" cy="494688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2128D237-AF73-42D3-B093-6821E8E7B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00941">
              <a:off x="1076739" y="570612"/>
              <a:ext cx="259441" cy="3428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xmlns="" id="{9E369862-19F8-48B2-B2F1-A54B39535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20572332">
              <a:off x="791553" y="577990"/>
              <a:ext cx="375164" cy="449369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9C1708AF-D888-405A-93D9-D2070E860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3594" y="739691"/>
              <a:ext cx="246181" cy="342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192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AA6F96A-ED8D-43AF-B500-955A545E9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2" t="3444" r="4718" b="4811"/>
          <a:stretch/>
        </p:blipFill>
        <p:spPr>
          <a:xfrm>
            <a:off x="10205075" y="5237827"/>
            <a:ext cx="1630068" cy="1514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38BBD6-FD17-4C53-9D84-65771E9642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65554" y="516856"/>
            <a:ext cx="836768" cy="1052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CF2697-C1C7-4441-8FB4-DBA5631E2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9915">
            <a:off x="3277521" y="2090341"/>
            <a:ext cx="1036735" cy="1293028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xmlns="" id="{9D9664A4-2390-4A4F-835A-1ABB6D117008}"/>
              </a:ext>
            </a:extLst>
          </p:cNvPr>
          <p:cNvSpPr/>
          <p:nvPr/>
        </p:nvSpPr>
        <p:spPr>
          <a:xfrm>
            <a:off x="10268924" y="1768412"/>
            <a:ext cx="1699069" cy="1293373"/>
          </a:xfrm>
          <a:prstGeom prst="cloudCallout">
            <a:avLst>
              <a:gd name="adj1" fmla="val -55423"/>
              <a:gd name="adj2" fmla="val 60546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Cards/ Messages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D214558-6B61-4BE6-9032-6845DF8EE8AB}"/>
              </a:ext>
            </a:extLst>
          </p:cNvPr>
          <p:cNvCxnSpPr>
            <a:cxnSpLocks/>
          </p:cNvCxnSpPr>
          <p:nvPr/>
        </p:nvCxnSpPr>
        <p:spPr>
          <a:xfrm flipV="1">
            <a:off x="0" y="1658420"/>
            <a:ext cx="12192000" cy="2550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BA1DCB0-6830-4930-ACC9-B1A0582561D4}"/>
              </a:ext>
            </a:extLst>
          </p:cNvPr>
          <p:cNvCxnSpPr>
            <a:cxnSpLocks/>
          </p:cNvCxnSpPr>
          <p:nvPr/>
        </p:nvCxnSpPr>
        <p:spPr>
          <a:xfrm>
            <a:off x="66316" y="3415427"/>
            <a:ext cx="12059368" cy="1390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2D74566-B2C5-4F58-8210-4C282C4492FC}"/>
              </a:ext>
            </a:extLst>
          </p:cNvPr>
          <p:cNvCxnSpPr>
            <a:cxnSpLocks/>
          </p:cNvCxnSpPr>
          <p:nvPr/>
        </p:nvCxnSpPr>
        <p:spPr>
          <a:xfrm>
            <a:off x="0" y="5118836"/>
            <a:ext cx="12192000" cy="1734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70E72B1-12F8-4118-9E86-075754C44107}"/>
              </a:ext>
            </a:extLst>
          </p:cNvPr>
          <p:cNvCxnSpPr>
            <a:cxnSpLocks/>
          </p:cNvCxnSpPr>
          <p:nvPr/>
        </p:nvCxnSpPr>
        <p:spPr>
          <a:xfrm>
            <a:off x="2488984" y="13474"/>
            <a:ext cx="0" cy="684452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FB57FFB-BA2F-4090-8887-51F8320A0B7D}"/>
              </a:ext>
            </a:extLst>
          </p:cNvPr>
          <p:cNvCxnSpPr>
            <a:cxnSpLocks/>
          </p:cNvCxnSpPr>
          <p:nvPr/>
        </p:nvCxnSpPr>
        <p:spPr>
          <a:xfrm>
            <a:off x="503314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43CC8A4-9F37-47CE-9B66-1BFC9BEE3F4B}"/>
              </a:ext>
            </a:extLst>
          </p:cNvPr>
          <p:cNvCxnSpPr>
            <a:cxnSpLocks/>
          </p:cNvCxnSpPr>
          <p:nvPr/>
        </p:nvCxnSpPr>
        <p:spPr>
          <a:xfrm>
            <a:off x="7408787" y="0"/>
            <a:ext cx="9317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39FA895-DDBC-4C2B-AD14-A17E242BB70D}"/>
              </a:ext>
            </a:extLst>
          </p:cNvPr>
          <p:cNvCxnSpPr>
            <a:cxnSpLocks/>
          </p:cNvCxnSpPr>
          <p:nvPr/>
        </p:nvCxnSpPr>
        <p:spPr>
          <a:xfrm>
            <a:off x="9819722" y="55880"/>
            <a:ext cx="30628" cy="6802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6073312C-BB4B-411E-90D3-01AC50258BF8}"/>
              </a:ext>
            </a:extLst>
          </p:cNvPr>
          <p:cNvSpPr/>
          <p:nvPr/>
        </p:nvSpPr>
        <p:spPr>
          <a:xfrm>
            <a:off x="11074415" y="129401"/>
            <a:ext cx="1002765" cy="989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Scroll: Horizontal 96">
            <a:extLst>
              <a:ext uri="{FF2B5EF4-FFF2-40B4-BE49-F238E27FC236}">
                <a16:creationId xmlns:a16="http://schemas.microsoft.com/office/drawing/2014/main" xmlns="" id="{F8A494C1-2F48-43DD-83B9-B80CF673D665}"/>
              </a:ext>
            </a:extLst>
          </p:cNvPr>
          <p:cNvSpPr/>
          <p:nvPr/>
        </p:nvSpPr>
        <p:spPr>
          <a:xfrm>
            <a:off x="7504501" y="5170958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</a:p>
        </p:txBody>
      </p:sp>
      <p:sp>
        <p:nvSpPr>
          <p:cNvPr id="98" name="Scroll: Horizontal 97">
            <a:extLst>
              <a:ext uri="{FF2B5EF4-FFF2-40B4-BE49-F238E27FC236}">
                <a16:creationId xmlns:a16="http://schemas.microsoft.com/office/drawing/2014/main" xmlns="" id="{9B203043-C227-426C-9CA2-4F6F485AB199}"/>
              </a:ext>
            </a:extLst>
          </p:cNvPr>
          <p:cNvSpPr/>
          <p:nvPr/>
        </p:nvSpPr>
        <p:spPr>
          <a:xfrm>
            <a:off x="9958562" y="3464466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Catalogues/ Adverts</a:t>
            </a:r>
          </a:p>
        </p:txBody>
      </p:sp>
      <p:sp>
        <p:nvSpPr>
          <p:cNvPr id="99" name="Scroll: Horizontal 98">
            <a:extLst>
              <a:ext uri="{FF2B5EF4-FFF2-40B4-BE49-F238E27FC236}">
                <a16:creationId xmlns:a16="http://schemas.microsoft.com/office/drawing/2014/main" xmlns="" id="{D666976D-8E4E-439B-9C65-10A29F04CB16}"/>
              </a:ext>
            </a:extLst>
          </p:cNvPr>
          <p:cNvSpPr/>
          <p:nvPr/>
        </p:nvSpPr>
        <p:spPr>
          <a:xfrm>
            <a:off x="7574557" y="1746019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Songs and Rhymes</a:t>
            </a:r>
          </a:p>
        </p:txBody>
      </p:sp>
      <p:sp>
        <p:nvSpPr>
          <p:cNvPr id="100" name="Scroll: Horizontal 99">
            <a:extLst>
              <a:ext uri="{FF2B5EF4-FFF2-40B4-BE49-F238E27FC236}">
                <a16:creationId xmlns:a16="http://schemas.microsoft.com/office/drawing/2014/main" xmlns="" id="{3685B70F-CCF9-4BBE-8613-CDD8B984A1A1}"/>
              </a:ext>
            </a:extLst>
          </p:cNvPr>
          <p:cNvSpPr/>
          <p:nvPr/>
        </p:nvSpPr>
        <p:spPr>
          <a:xfrm>
            <a:off x="2681108" y="1747811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</a:p>
        </p:txBody>
      </p:sp>
      <p:sp>
        <p:nvSpPr>
          <p:cNvPr id="101" name="Scroll: Horizontal 100">
            <a:extLst>
              <a:ext uri="{FF2B5EF4-FFF2-40B4-BE49-F238E27FC236}">
                <a16:creationId xmlns:a16="http://schemas.microsoft.com/office/drawing/2014/main" xmlns="" id="{05277B0B-2504-41C5-9EC4-7EE354B96DF7}"/>
              </a:ext>
            </a:extLst>
          </p:cNvPr>
          <p:cNvSpPr/>
          <p:nvPr/>
        </p:nvSpPr>
        <p:spPr>
          <a:xfrm>
            <a:off x="5196210" y="3471394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packaging</a:t>
            </a:r>
          </a:p>
        </p:txBody>
      </p:sp>
      <p:sp>
        <p:nvSpPr>
          <p:cNvPr id="102" name="Scroll: Horizontal 101">
            <a:extLst>
              <a:ext uri="{FF2B5EF4-FFF2-40B4-BE49-F238E27FC236}">
                <a16:creationId xmlns:a16="http://schemas.microsoft.com/office/drawing/2014/main" xmlns="" id="{4C6D500F-8BE1-477F-8F59-CAD5CE713647}"/>
              </a:ext>
            </a:extLst>
          </p:cNvPr>
          <p:cNvSpPr/>
          <p:nvPr/>
        </p:nvSpPr>
        <p:spPr>
          <a:xfrm>
            <a:off x="7580746" y="78750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Fiction books</a:t>
            </a:r>
          </a:p>
        </p:txBody>
      </p:sp>
      <p:sp>
        <p:nvSpPr>
          <p:cNvPr id="103" name="Scroll: Horizontal 102">
            <a:extLst>
              <a:ext uri="{FF2B5EF4-FFF2-40B4-BE49-F238E27FC236}">
                <a16:creationId xmlns:a16="http://schemas.microsoft.com/office/drawing/2014/main" xmlns="" id="{C2E2F9C7-0BFA-458D-BAD2-1D705608B061}"/>
              </a:ext>
            </a:extLst>
          </p:cNvPr>
          <p:cNvSpPr/>
          <p:nvPr/>
        </p:nvSpPr>
        <p:spPr>
          <a:xfrm>
            <a:off x="2720936" y="82344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Comics/ Magazines</a:t>
            </a:r>
          </a:p>
        </p:txBody>
      </p:sp>
      <p:sp>
        <p:nvSpPr>
          <p:cNvPr id="104" name="Scroll: Horizontal 103">
            <a:extLst>
              <a:ext uri="{FF2B5EF4-FFF2-40B4-BE49-F238E27FC236}">
                <a16:creationId xmlns:a16="http://schemas.microsoft.com/office/drawing/2014/main" xmlns="" id="{EBFEDA99-837A-4DFF-A1AB-CA1195492C1A}"/>
              </a:ext>
            </a:extLst>
          </p:cNvPr>
          <p:cNvSpPr/>
          <p:nvPr/>
        </p:nvSpPr>
        <p:spPr>
          <a:xfrm>
            <a:off x="2720936" y="5203919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Recipes</a:t>
            </a:r>
          </a:p>
        </p:txBody>
      </p:sp>
      <p:sp>
        <p:nvSpPr>
          <p:cNvPr id="105" name="Scroll: Horizontal 104">
            <a:extLst>
              <a:ext uri="{FF2B5EF4-FFF2-40B4-BE49-F238E27FC236}">
                <a16:creationId xmlns:a16="http://schemas.microsoft.com/office/drawing/2014/main" xmlns="" id="{16F9A81B-0E13-49B4-AC48-34DF156ADDA6}"/>
              </a:ext>
            </a:extLst>
          </p:cNvPr>
          <p:cNvSpPr/>
          <p:nvPr/>
        </p:nvSpPr>
        <p:spPr>
          <a:xfrm>
            <a:off x="210064" y="5208807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Non-fiction books</a:t>
            </a:r>
          </a:p>
        </p:txBody>
      </p:sp>
      <p:sp>
        <p:nvSpPr>
          <p:cNvPr id="106" name="Scroll: Horizontal 105">
            <a:extLst>
              <a:ext uri="{FF2B5EF4-FFF2-40B4-BE49-F238E27FC236}">
                <a16:creationId xmlns:a16="http://schemas.microsoft.com/office/drawing/2014/main" xmlns="" id="{C259E218-11F1-401B-AEA2-553499968DB9}"/>
              </a:ext>
            </a:extLst>
          </p:cNvPr>
          <p:cNvSpPr/>
          <p:nvPr/>
        </p:nvSpPr>
        <p:spPr>
          <a:xfrm>
            <a:off x="140443" y="3475649"/>
            <a:ext cx="2102539" cy="422632"/>
          </a:xfrm>
          <a:prstGeom prst="horizontalScroll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33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away menus</a:t>
            </a:r>
          </a:p>
        </p:txBody>
      </p:sp>
      <p:sp>
        <p:nvSpPr>
          <p:cNvPr id="55" name="Thought Bubble: Cloud 54">
            <a:extLst>
              <a:ext uri="{FF2B5EF4-FFF2-40B4-BE49-F238E27FC236}">
                <a16:creationId xmlns:a16="http://schemas.microsoft.com/office/drawing/2014/main" xmlns="" id="{62071AB2-8D12-4430-9C16-FCF784943A8C}"/>
              </a:ext>
            </a:extLst>
          </p:cNvPr>
          <p:cNvSpPr/>
          <p:nvPr/>
        </p:nvSpPr>
        <p:spPr>
          <a:xfrm>
            <a:off x="5309776" y="177432"/>
            <a:ext cx="1699069" cy="1293373"/>
          </a:xfrm>
          <a:prstGeom prst="cloudCallout">
            <a:avLst>
              <a:gd name="adj1" fmla="val -55423"/>
              <a:gd name="adj2" fmla="val 60546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that is hidden</a:t>
            </a:r>
          </a:p>
        </p:txBody>
      </p:sp>
      <p:sp>
        <p:nvSpPr>
          <p:cNvPr id="56" name="Thought Bubble: Cloud 55">
            <a:extLst>
              <a:ext uri="{FF2B5EF4-FFF2-40B4-BE49-F238E27FC236}">
                <a16:creationId xmlns:a16="http://schemas.microsoft.com/office/drawing/2014/main" xmlns="" id="{9512D7AD-51AD-449E-B25C-3979DA880C4E}"/>
              </a:ext>
            </a:extLst>
          </p:cNvPr>
          <p:cNvSpPr/>
          <p:nvPr/>
        </p:nvSpPr>
        <p:spPr>
          <a:xfrm>
            <a:off x="5390443" y="1822714"/>
            <a:ext cx="1699069" cy="1293373"/>
          </a:xfrm>
          <a:prstGeom prst="cloudCallout">
            <a:avLst>
              <a:gd name="adj1" fmla="val -55423"/>
              <a:gd name="adj2" fmla="val 60546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to make you laugh</a:t>
            </a:r>
          </a:p>
        </p:txBody>
      </p:sp>
      <p:sp>
        <p:nvSpPr>
          <p:cNvPr id="57" name="Thought Bubble: Cloud 56">
            <a:extLst>
              <a:ext uri="{FF2B5EF4-FFF2-40B4-BE49-F238E27FC236}">
                <a16:creationId xmlns:a16="http://schemas.microsoft.com/office/drawing/2014/main" xmlns="" id="{2133C679-94A4-4765-93A9-9E7515B913CB}"/>
              </a:ext>
            </a:extLst>
          </p:cNvPr>
          <p:cNvSpPr/>
          <p:nvPr/>
        </p:nvSpPr>
        <p:spPr>
          <a:xfrm>
            <a:off x="463828" y="1771228"/>
            <a:ext cx="1699069" cy="1293373"/>
          </a:xfrm>
          <a:prstGeom prst="cloudCallout">
            <a:avLst>
              <a:gd name="adj1" fmla="val -55423"/>
              <a:gd name="adj2" fmla="val 60546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to organise things</a:t>
            </a:r>
          </a:p>
        </p:txBody>
      </p:sp>
      <p:sp>
        <p:nvSpPr>
          <p:cNvPr id="58" name="Thought Bubble: Cloud 57">
            <a:extLst>
              <a:ext uri="{FF2B5EF4-FFF2-40B4-BE49-F238E27FC236}">
                <a16:creationId xmlns:a16="http://schemas.microsoft.com/office/drawing/2014/main" xmlns="" id="{2E557AF6-F0EF-4BB7-A869-CA2C0E524F80}"/>
              </a:ext>
            </a:extLst>
          </p:cNvPr>
          <p:cNvSpPr/>
          <p:nvPr/>
        </p:nvSpPr>
        <p:spPr>
          <a:xfrm>
            <a:off x="2935848" y="3506360"/>
            <a:ext cx="1699069" cy="1293373"/>
          </a:xfrm>
          <a:prstGeom prst="cloudCallout">
            <a:avLst>
              <a:gd name="adj1" fmla="val -55423"/>
              <a:gd name="adj2" fmla="val 60546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that gives advice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xmlns="" id="{8AEFF111-B0A4-44A7-B783-607945433135}"/>
              </a:ext>
            </a:extLst>
          </p:cNvPr>
          <p:cNvSpPr/>
          <p:nvPr/>
        </p:nvSpPr>
        <p:spPr>
          <a:xfrm>
            <a:off x="7776292" y="3487551"/>
            <a:ext cx="1699069" cy="1293373"/>
          </a:xfrm>
          <a:prstGeom prst="cloudCallout">
            <a:avLst>
              <a:gd name="adj1" fmla="val -55423"/>
              <a:gd name="adj2" fmla="val 60546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that is precious to you</a:t>
            </a:r>
          </a:p>
        </p:txBody>
      </p:sp>
      <p:sp>
        <p:nvSpPr>
          <p:cNvPr id="69" name="Thought Bubble: Cloud 68">
            <a:extLst>
              <a:ext uri="{FF2B5EF4-FFF2-40B4-BE49-F238E27FC236}">
                <a16:creationId xmlns:a16="http://schemas.microsoft.com/office/drawing/2014/main" xmlns="" id="{690C51C9-96B9-48B0-8C87-77314A6258D0}"/>
              </a:ext>
            </a:extLst>
          </p:cNvPr>
          <p:cNvSpPr/>
          <p:nvPr/>
        </p:nvSpPr>
        <p:spPr>
          <a:xfrm>
            <a:off x="5489643" y="5314079"/>
            <a:ext cx="1699069" cy="1293373"/>
          </a:xfrm>
          <a:prstGeom prst="cloudCallout">
            <a:avLst>
              <a:gd name="adj1" fmla="val -55423"/>
              <a:gd name="adj2" fmla="val 60546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33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item with a slogan or logo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2DD698B2-71FA-4183-AD0A-339091B92DA5}"/>
              </a:ext>
            </a:extLst>
          </p:cNvPr>
          <p:cNvSpPr/>
          <p:nvPr/>
        </p:nvSpPr>
        <p:spPr>
          <a:xfrm>
            <a:off x="9365373" y="1261793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0D29D45-C03C-439E-B629-348130301B78}"/>
              </a:ext>
            </a:extLst>
          </p:cNvPr>
          <p:cNvSpPr txBox="1"/>
          <p:nvPr/>
        </p:nvSpPr>
        <p:spPr>
          <a:xfrm>
            <a:off x="9359184" y="1264562"/>
            <a:ext cx="472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00902D7D-0922-4A6B-BCFD-E5E23C19C8D8}"/>
              </a:ext>
            </a:extLst>
          </p:cNvPr>
          <p:cNvSpPr/>
          <p:nvPr/>
        </p:nvSpPr>
        <p:spPr>
          <a:xfrm>
            <a:off x="6921556" y="1255697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7AFBE56B-1524-46FE-A458-99B70E4EACC1}"/>
              </a:ext>
            </a:extLst>
          </p:cNvPr>
          <p:cNvSpPr txBox="1"/>
          <p:nvPr/>
        </p:nvSpPr>
        <p:spPr>
          <a:xfrm>
            <a:off x="6964854" y="1255209"/>
            <a:ext cx="36954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4B46C0EF-ED97-4952-899E-0A43DD2E8CC5}"/>
              </a:ext>
            </a:extLst>
          </p:cNvPr>
          <p:cNvSpPr/>
          <p:nvPr/>
        </p:nvSpPr>
        <p:spPr>
          <a:xfrm>
            <a:off x="6919667" y="2990540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CFFE5CB8-D4BE-4275-90CF-12CB5CAF6CA5}"/>
              </a:ext>
            </a:extLst>
          </p:cNvPr>
          <p:cNvSpPr txBox="1"/>
          <p:nvPr/>
        </p:nvSpPr>
        <p:spPr>
          <a:xfrm>
            <a:off x="6971025" y="2990161"/>
            <a:ext cx="36954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4C4C78D1-2D97-48FA-90E7-06585AFBCD3F}"/>
              </a:ext>
            </a:extLst>
          </p:cNvPr>
          <p:cNvSpPr/>
          <p:nvPr/>
        </p:nvSpPr>
        <p:spPr>
          <a:xfrm>
            <a:off x="4583412" y="1265741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1E0F8238-96A1-4BE7-9382-ED520C050244}"/>
              </a:ext>
            </a:extLst>
          </p:cNvPr>
          <p:cNvSpPr/>
          <p:nvPr/>
        </p:nvSpPr>
        <p:spPr>
          <a:xfrm>
            <a:off x="9359184" y="2993991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B54FB27-C40F-431E-B675-4F95CC47262E}"/>
              </a:ext>
            </a:extLst>
          </p:cNvPr>
          <p:cNvSpPr txBox="1"/>
          <p:nvPr/>
        </p:nvSpPr>
        <p:spPr>
          <a:xfrm>
            <a:off x="9359184" y="2995954"/>
            <a:ext cx="472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F5B8761D-8B0B-4B8F-81EE-3C796F81FF41}"/>
              </a:ext>
            </a:extLst>
          </p:cNvPr>
          <p:cNvSpPr/>
          <p:nvPr/>
        </p:nvSpPr>
        <p:spPr>
          <a:xfrm>
            <a:off x="11693961" y="4727808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A27544C-B0ED-4E75-861E-3CF5A0940081}"/>
              </a:ext>
            </a:extLst>
          </p:cNvPr>
          <p:cNvSpPr txBox="1"/>
          <p:nvPr/>
        </p:nvSpPr>
        <p:spPr>
          <a:xfrm>
            <a:off x="11704339" y="4759582"/>
            <a:ext cx="472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C09D8C83-9E17-43CB-B8D4-BD85BDA94575}"/>
              </a:ext>
            </a:extLst>
          </p:cNvPr>
          <p:cNvSpPr/>
          <p:nvPr/>
        </p:nvSpPr>
        <p:spPr>
          <a:xfrm>
            <a:off x="6909337" y="4714884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A7973F9-8E7C-42F0-A2AA-3D511025B64D}"/>
              </a:ext>
            </a:extLst>
          </p:cNvPr>
          <p:cNvSpPr txBox="1"/>
          <p:nvPr/>
        </p:nvSpPr>
        <p:spPr>
          <a:xfrm>
            <a:off x="6890933" y="4708097"/>
            <a:ext cx="472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70CB8E33-7497-4E17-8D11-115F39ED3A9F}"/>
              </a:ext>
            </a:extLst>
          </p:cNvPr>
          <p:cNvSpPr/>
          <p:nvPr/>
        </p:nvSpPr>
        <p:spPr>
          <a:xfrm>
            <a:off x="4529648" y="6442239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2191CEAE-8BD7-4737-9DAF-C8F687808C58}"/>
              </a:ext>
            </a:extLst>
          </p:cNvPr>
          <p:cNvSpPr txBox="1"/>
          <p:nvPr/>
        </p:nvSpPr>
        <p:spPr>
          <a:xfrm>
            <a:off x="4550206" y="6447827"/>
            <a:ext cx="472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29CC213B-C617-4C2B-AB63-593EE48BEE4A}"/>
              </a:ext>
            </a:extLst>
          </p:cNvPr>
          <p:cNvSpPr/>
          <p:nvPr/>
        </p:nvSpPr>
        <p:spPr>
          <a:xfrm>
            <a:off x="11648217" y="2979131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89CCC31B-7954-4CD6-86E5-99DDDB3D511F}"/>
              </a:ext>
            </a:extLst>
          </p:cNvPr>
          <p:cNvSpPr txBox="1"/>
          <p:nvPr/>
        </p:nvSpPr>
        <p:spPr>
          <a:xfrm>
            <a:off x="11647317" y="2993991"/>
            <a:ext cx="472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331AD691-7B9C-4056-A014-749D01CCB7ED}"/>
              </a:ext>
            </a:extLst>
          </p:cNvPr>
          <p:cNvSpPr/>
          <p:nvPr/>
        </p:nvSpPr>
        <p:spPr>
          <a:xfrm>
            <a:off x="1995940" y="4688856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FA38EB4C-220A-4724-8AB3-DA17EEA7AD9B}"/>
              </a:ext>
            </a:extLst>
          </p:cNvPr>
          <p:cNvSpPr txBox="1"/>
          <p:nvPr/>
        </p:nvSpPr>
        <p:spPr>
          <a:xfrm>
            <a:off x="2002727" y="4709150"/>
            <a:ext cx="472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713B668E-24F2-4C8F-83C1-3FE51B40404C}"/>
              </a:ext>
            </a:extLst>
          </p:cNvPr>
          <p:cNvSpPr/>
          <p:nvPr/>
        </p:nvSpPr>
        <p:spPr>
          <a:xfrm>
            <a:off x="4622438" y="2990539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1ABD1256-E62B-43DD-AA3C-3FD5A571FFB7}"/>
              </a:ext>
            </a:extLst>
          </p:cNvPr>
          <p:cNvSpPr txBox="1"/>
          <p:nvPr/>
        </p:nvSpPr>
        <p:spPr>
          <a:xfrm>
            <a:off x="4655226" y="2967607"/>
            <a:ext cx="22984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81BEAA8E-84DB-4CC6-898D-6BD26FB25C23}"/>
              </a:ext>
            </a:extLst>
          </p:cNvPr>
          <p:cNvSpPr/>
          <p:nvPr/>
        </p:nvSpPr>
        <p:spPr>
          <a:xfrm>
            <a:off x="9431337" y="6461304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F6E7BCB9-C7FC-4737-BF16-E608AC4A4508}"/>
              </a:ext>
            </a:extLst>
          </p:cNvPr>
          <p:cNvSpPr/>
          <p:nvPr/>
        </p:nvSpPr>
        <p:spPr>
          <a:xfrm>
            <a:off x="2013639" y="2967728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4802E5E0-327B-44E3-9A28-E893F1751F8F}"/>
              </a:ext>
            </a:extLst>
          </p:cNvPr>
          <p:cNvSpPr txBox="1"/>
          <p:nvPr/>
        </p:nvSpPr>
        <p:spPr>
          <a:xfrm>
            <a:off x="2058210" y="2982933"/>
            <a:ext cx="36954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421F30BF-0774-48F2-BE1C-01D6EBF57FD9}"/>
              </a:ext>
            </a:extLst>
          </p:cNvPr>
          <p:cNvSpPr/>
          <p:nvPr/>
        </p:nvSpPr>
        <p:spPr>
          <a:xfrm>
            <a:off x="1955843" y="6458741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2A025570-BCEC-4BE1-8FFB-AB968AAA8FF5}"/>
              </a:ext>
            </a:extLst>
          </p:cNvPr>
          <p:cNvSpPr txBox="1"/>
          <p:nvPr/>
        </p:nvSpPr>
        <p:spPr>
          <a:xfrm>
            <a:off x="1986925" y="6448697"/>
            <a:ext cx="36954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8D9AA20C-F6EF-4F90-8459-C4F439A01FA6}"/>
              </a:ext>
            </a:extLst>
          </p:cNvPr>
          <p:cNvSpPr/>
          <p:nvPr/>
        </p:nvSpPr>
        <p:spPr>
          <a:xfrm>
            <a:off x="9325001" y="4736288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509A2D5B-5ADB-4EB2-B617-0750A56350D9}"/>
              </a:ext>
            </a:extLst>
          </p:cNvPr>
          <p:cNvSpPr txBox="1"/>
          <p:nvPr/>
        </p:nvSpPr>
        <p:spPr>
          <a:xfrm>
            <a:off x="9356084" y="4726244"/>
            <a:ext cx="36954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D9F9DFD9-0612-471F-A149-EEDD64C7E40C}"/>
              </a:ext>
            </a:extLst>
          </p:cNvPr>
          <p:cNvSpPr/>
          <p:nvPr/>
        </p:nvSpPr>
        <p:spPr>
          <a:xfrm>
            <a:off x="4505101" y="4682069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BFA165C-8B4D-48C5-A239-4F3C01707125}"/>
              </a:ext>
            </a:extLst>
          </p:cNvPr>
          <p:cNvSpPr txBox="1"/>
          <p:nvPr/>
        </p:nvSpPr>
        <p:spPr>
          <a:xfrm>
            <a:off x="4549882" y="4709151"/>
            <a:ext cx="36954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ECCEFAC0-D578-4872-8DC4-2DB3AED43B1C}"/>
              </a:ext>
            </a:extLst>
          </p:cNvPr>
          <p:cNvSpPr/>
          <p:nvPr/>
        </p:nvSpPr>
        <p:spPr>
          <a:xfrm>
            <a:off x="6938501" y="6451260"/>
            <a:ext cx="317912" cy="2714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FCF5F707-E045-4C08-A39D-58B052E6CCB1}"/>
              </a:ext>
            </a:extLst>
          </p:cNvPr>
          <p:cNvSpPr txBox="1"/>
          <p:nvPr/>
        </p:nvSpPr>
        <p:spPr>
          <a:xfrm>
            <a:off x="6920097" y="6444473"/>
            <a:ext cx="472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0524001E-3AF4-47BD-B439-2EDBEC628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977" y="3898236"/>
            <a:ext cx="858212" cy="114133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A39B2E53-FB90-403F-8376-6C33ACF3E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119" y="548946"/>
            <a:ext cx="854355" cy="1047383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3AFE9015-0F4B-4745-96EE-5CBA98168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446" y="5725246"/>
            <a:ext cx="755259" cy="1064425"/>
          </a:xfrm>
          <a:prstGeom prst="rect">
            <a:avLst/>
          </a:prstGeom>
        </p:spPr>
      </p:pic>
      <p:pic>
        <p:nvPicPr>
          <p:cNvPr id="158" name="Picture 157" descr="A picture containing paper, table, fruit, photo&#10;&#10;Description automatically generated">
            <a:extLst>
              <a:ext uri="{FF2B5EF4-FFF2-40B4-BE49-F238E27FC236}">
                <a16:creationId xmlns:a16="http://schemas.microsoft.com/office/drawing/2014/main" xmlns="" id="{746E6706-9D99-4873-A801-319380E8A4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270" t="32751" r="5525" b="14533"/>
          <a:stretch/>
        </p:blipFill>
        <p:spPr>
          <a:xfrm>
            <a:off x="10555875" y="3901335"/>
            <a:ext cx="900021" cy="1182724"/>
          </a:xfrm>
          <a:prstGeom prst="rect">
            <a:avLst/>
          </a:prstGeom>
        </p:spPr>
      </p:pic>
      <p:pic>
        <p:nvPicPr>
          <p:cNvPr id="76" name="Picture 75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xmlns="" id="{5CE7C424-2255-40FD-87CF-2322D65211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1096" y="64799"/>
            <a:ext cx="2386946" cy="159129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6309FD12-96BC-4F0E-825D-7E1FF7A64D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67" y="282192"/>
            <a:ext cx="1613774" cy="1107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809B62-E993-479B-B971-F3D1E91F41DC}"/>
              </a:ext>
            </a:extLst>
          </p:cNvPr>
          <p:cNvSpPr txBox="1"/>
          <p:nvPr/>
        </p:nvSpPr>
        <p:spPr>
          <a:xfrm>
            <a:off x="7563087" y="2148780"/>
            <a:ext cx="2167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Baby Shark</a:t>
            </a:r>
          </a:p>
          <a:p>
            <a:r>
              <a:rPr lang="en-GB" sz="1000" dirty="0">
                <a:cs typeface="Times New Roman" panose="02020603050405020304" pitchFamily="18" charset="0"/>
              </a:rPr>
              <a:t>Baby shark, doo doo doo doo doo doo</a:t>
            </a:r>
          </a:p>
          <a:p>
            <a:r>
              <a:rPr lang="en-GB" sz="1000" dirty="0">
                <a:cs typeface="Times New Roman" panose="02020603050405020304" pitchFamily="18" charset="0"/>
              </a:rPr>
              <a:t>Baby shark, doo doo doo doo doo doo</a:t>
            </a:r>
          </a:p>
          <a:p>
            <a:r>
              <a:rPr lang="en-GB" sz="1000" dirty="0">
                <a:cs typeface="Times New Roman" panose="02020603050405020304" pitchFamily="18" charset="0"/>
              </a:rPr>
              <a:t>Baby shark, doo doo doo doo doo doo</a:t>
            </a:r>
          </a:p>
          <a:p>
            <a:r>
              <a:rPr lang="en-GB" sz="1000" dirty="0">
                <a:cs typeface="Times New Roman" panose="02020603050405020304" pitchFamily="18" charset="0"/>
              </a:rPr>
              <a:t>Baby shark, doo doo doo doo doo doo</a:t>
            </a:r>
          </a:p>
          <a:p>
            <a:pPr algn="ctr"/>
            <a:r>
              <a:rPr lang="en-GB" sz="1000" dirty="0">
                <a:cs typeface="Times New Roman" panose="02020603050405020304" pitchFamily="18" charset="0"/>
              </a:rPr>
              <a:t>Baby shark!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577CF5-C95B-4B2A-BFDB-BACEB227B2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0818" y="5727907"/>
            <a:ext cx="887378" cy="710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6E14B3-FFEC-410D-B34E-88F898FCF85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2792"/>
          <a:stretch/>
        </p:blipFill>
        <p:spPr>
          <a:xfrm>
            <a:off x="2970719" y="5762471"/>
            <a:ext cx="750589" cy="89565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4390A8-B6A7-4EFE-BE99-FE278D19ACC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" t="20840" r="49237"/>
          <a:stretch/>
        </p:blipFill>
        <p:spPr>
          <a:xfrm>
            <a:off x="144000" y="4220433"/>
            <a:ext cx="1635296" cy="784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8DFED1-F192-4479-95C8-90D51AF5A0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241" y="4010276"/>
            <a:ext cx="625461" cy="241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44B8BE-3354-4100-899D-CECE45841C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1711" y="3877149"/>
            <a:ext cx="738150" cy="739623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C683BB8B-AFB2-45A2-8BBF-9385A3B23586}"/>
              </a:ext>
            </a:extLst>
          </p:cNvPr>
          <p:cNvGrpSpPr/>
          <p:nvPr/>
        </p:nvGrpSpPr>
        <p:grpSpPr>
          <a:xfrm>
            <a:off x="737955" y="694140"/>
            <a:ext cx="570301" cy="499427"/>
            <a:chOff x="791553" y="570612"/>
            <a:chExt cx="616540" cy="715177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7DD4D58B-9BF1-45FA-AEF2-98FFA6808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67196">
              <a:off x="1011458" y="791101"/>
              <a:ext cx="396635" cy="494688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xmlns="" id="{8A40F1D8-1920-4C61-B3BE-0E66E76D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00941">
              <a:off x="1076739" y="570612"/>
              <a:ext cx="259441" cy="342865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xmlns="" id="{13BECB07-8AD8-4C47-B490-5BA6D7046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0572332">
              <a:off x="791553" y="577990"/>
              <a:ext cx="375164" cy="44936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xmlns="" id="{861F2880-8E1A-420B-B72A-00A7451CC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594" y="739691"/>
              <a:ext cx="246181" cy="342865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009981E-1AA5-4C5F-AF38-D34941AF637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793"/>
          <a:stretch/>
        </p:blipFill>
        <p:spPr>
          <a:xfrm>
            <a:off x="7563087" y="5775391"/>
            <a:ext cx="2018394" cy="629926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D8D5B888-D624-4222-827A-BE0EF2CDCEF8}"/>
              </a:ext>
            </a:extLst>
          </p:cNvPr>
          <p:cNvSpPr txBox="1"/>
          <p:nvPr/>
        </p:nvSpPr>
        <p:spPr>
          <a:xfrm>
            <a:off x="9462420" y="6451260"/>
            <a:ext cx="36954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116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FBECF0BA65647B757BDD8BBEC7A9C" ma:contentTypeVersion="13" ma:contentTypeDescription="Create a new document." ma:contentTypeScope="" ma:versionID="27d17d7f52afb94a89d35c932bfc2821">
  <xsd:schema xmlns:xsd="http://www.w3.org/2001/XMLSchema" xmlns:xs="http://www.w3.org/2001/XMLSchema" xmlns:p="http://schemas.microsoft.com/office/2006/metadata/properties" xmlns:ns3="aabc83db-ab72-442d-96c7-a1fffc82a608" xmlns:ns4="61625175-86be-4c89-a263-dce6991a6cab" targetNamespace="http://schemas.microsoft.com/office/2006/metadata/properties" ma:root="true" ma:fieldsID="e3099b00cb1eb488c6606d485abe1d12" ns3:_="" ns4:_="">
    <xsd:import namespace="aabc83db-ab72-442d-96c7-a1fffc82a608"/>
    <xsd:import namespace="61625175-86be-4c89-a263-dce6991a6c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c83db-ab72-442d-96c7-a1fffc82a6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25175-86be-4c89-a263-dce6991a6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5615BD-A0E8-4053-8531-EFBC2AFC2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bc83db-ab72-442d-96c7-a1fffc82a608"/>
    <ds:schemaRef ds:uri="61625175-86be-4c89-a263-dce6991a6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C8290D-3D87-44C8-902F-C3250D506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9898DE-E3A1-4BDA-91DE-A081B2EB87BB}">
  <ds:schemaRefs>
    <ds:schemaRef ds:uri="aabc83db-ab72-442d-96c7-a1fffc82a608"/>
    <ds:schemaRef ds:uri="http://purl.org/dc/terms/"/>
    <ds:schemaRef ds:uri="61625175-86be-4c89-a263-dce6991a6ca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155</Words>
  <Application>Microsoft Office PowerPoint</Application>
  <PresentationFormat>Widescreen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SarahJane.Mukherjee</dc:creator>
  <cp:lastModifiedBy>Helen Pearson</cp:lastModifiedBy>
  <cp:revision>7</cp:revision>
  <cp:lastPrinted>2020-07-10T09:53:45Z</cp:lastPrinted>
  <dcterms:created xsi:type="dcterms:W3CDTF">2020-07-07T09:15:21Z</dcterms:created>
  <dcterms:modified xsi:type="dcterms:W3CDTF">2020-07-10T10:00:34Z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0x010100177FBECF0BA65647B757BDD8BBEC7A9C</vt:lpwstr>
  </property>
</Properties>
</file>