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8" r:id="rId2"/>
    <p:sldId id="290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FF0066"/>
    <a:srgbClr val="0523BB"/>
    <a:srgbClr val="390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4" autoAdjust="0"/>
    <p:restoredTop sz="95565" autoAdjust="0"/>
  </p:normalViewPr>
  <p:slideViewPr>
    <p:cSldViewPr snapToGrid="0" showGuides="1">
      <p:cViewPr varScale="1">
        <p:scale>
          <a:sx n="93" d="100"/>
          <a:sy n="93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F71B-6E87-47D7-9B38-44B693EC7027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72EB-5E3F-4BFA-921E-B889FF30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3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0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8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A58-4D2A-4E26-A915-2536D3DDA8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p Maisy Makes Lemonade: A Maisy Story Book - Paperback onlin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1" r="2983" b="20474"/>
          <a:stretch/>
        </p:blipFill>
        <p:spPr bwMode="auto">
          <a:xfrm>
            <a:off x="43211" y="0"/>
            <a:ext cx="4741660" cy="4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ass Lemon Juicer: Amazon.co.uk: Kitchen &amp;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4" y="934627"/>
            <a:ext cx="3889126" cy="24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Free png Cartoon Glass Of Water Png - Soda Water Cartoo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0" t="4072" r="11017" b="2694"/>
          <a:stretch/>
        </p:blipFill>
        <p:spPr bwMode="auto">
          <a:xfrm>
            <a:off x="9767904" y="1793133"/>
            <a:ext cx="2424096" cy="37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1942" t="52631" r="19836" b="8362"/>
          <a:stretch/>
        </p:blipFill>
        <p:spPr>
          <a:xfrm>
            <a:off x="7766428" y="5813742"/>
            <a:ext cx="4274050" cy="1017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4218" t="-561" r="-341" b="62737"/>
          <a:stretch/>
        </p:blipFill>
        <p:spPr>
          <a:xfrm>
            <a:off x="5705281" y="3550351"/>
            <a:ext cx="4119939" cy="986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567" r="56877" b="63773"/>
          <a:stretch/>
        </p:blipFill>
        <p:spPr>
          <a:xfrm>
            <a:off x="8535003" y="620726"/>
            <a:ext cx="2756900" cy="944673"/>
          </a:xfrm>
          <a:prstGeom prst="rect">
            <a:avLst/>
          </a:prstGeom>
        </p:spPr>
      </p:pic>
      <p:pic>
        <p:nvPicPr>
          <p:cNvPr id="1036" name="Picture 12" descr="Spoon Full of Sugar - Calorie Control Counci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18453" r="13959" b="17017"/>
          <a:stretch/>
        </p:blipFill>
        <p:spPr bwMode="auto">
          <a:xfrm flipH="1">
            <a:off x="5034507" y="4724675"/>
            <a:ext cx="2730744" cy="14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766" y="4256484"/>
            <a:ext cx="4742106" cy="25039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3019" y="4413874"/>
            <a:ext cx="2296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Watch Lauren 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read the 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Maisy Makes Lemonade 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story on our Home Learning page.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6134" y="4348234"/>
            <a:ext cx="2218564" cy="23196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722705" y="-29893"/>
            <a:ext cx="550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You can make your own lemonade</a:t>
            </a:r>
            <a:endParaRPr lang="en-GB" sz="24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10112" t="150" r="44213" b="5468"/>
          <a:stretch/>
        </p:blipFill>
        <p:spPr>
          <a:xfrm>
            <a:off x="2503199" y="4410471"/>
            <a:ext cx="2048252" cy="2195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69871" y="6217299"/>
            <a:ext cx="1806628" cy="30822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81030" b="8115"/>
          <a:stretch/>
        </p:blipFill>
        <p:spPr>
          <a:xfrm>
            <a:off x="4784870" y="18551"/>
            <a:ext cx="732351" cy="944015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292537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23515" y="88476"/>
            <a:ext cx="8864029" cy="66268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7" y="88476"/>
            <a:ext cx="2609524" cy="237142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359" t="71286" r="55697" b="2947"/>
          <a:stretch/>
        </p:blipFill>
        <p:spPr>
          <a:xfrm>
            <a:off x="3394322" y="4818578"/>
            <a:ext cx="1407559" cy="1767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1220" t="71524" r="18610" b="3158"/>
          <a:stretch/>
        </p:blipFill>
        <p:spPr>
          <a:xfrm>
            <a:off x="5400578" y="4818578"/>
            <a:ext cx="1610310" cy="1767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33235" y="5590487"/>
            <a:ext cx="2982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Symbols which may be helpful when making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lemonade </a:t>
            </a:r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with your child.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" r="85126" b="64325"/>
          <a:stretch/>
        </p:blipFill>
        <p:spPr>
          <a:xfrm>
            <a:off x="7010888" y="209585"/>
            <a:ext cx="1386303" cy="1923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778" t="56333" r="68049" b="5550"/>
          <a:stretch/>
        </p:blipFill>
        <p:spPr>
          <a:xfrm>
            <a:off x="8937161" y="4800002"/>
            <a:ext cx="1060807" cy="1775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6129" t="3395" r="47283" b="62591"/>
          <a:stretch/>
        </p:blipFill>
        <p:spPr>
          <a:xfrm>
            <a:off x="3471652" y="426572"/>
            <a:ext cx="2291137" cy="1695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60401" r="22959" b="62327"/>
          <a:stretch/>
        </p:blipFill>
        <p:spPr>
          <a:xfrm>
            <a:off x="6089863" y="2444908"/>
            <a:ext cx="1461499" cy="19139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4690" r="-12" b="62287"/>
          <a:stretch/>
        </p:blipFill>
        <p:spPr>
          <a:xfrm>
            <a:off x="9637382" y="200694"/>
            <a:ext cx="1351052" cy="19234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10555706" y="4800002"/>
            <a:ext cx="1180923" cy="1775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59058" r="90347" b="7879"/>
          <a:stretch/>
        </p:blipFill>
        <p:spPr>
          <a:xfrm>
            <a:off x="10756263" y="4828329"/>
            <a:ext cx="935728" cy="1685488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5662" r="-1006" b="7172"/>
          <a:stretch/>
        </p:blipFill>
        <p:spPr>
          <a:xfrm>
            <a:off x="8937161" y="2459905"/>
            <a:ext cx="1250880" cy="1913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46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32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Harris</dc:creator>
  <cp:lastModifiedBy>Cath Harris</cp:lastModifiedBy>
  <cp:revision>117</cp:revision>
  <cp:lastPrinted>2020-01-16T09:01:41Z</cp:lastPrinted>
  <dcterms:created xsi:type="dcterms:W3CDTF">2019-02-25T18:01:36Z</dcterms:created>
  <dcterms:modified xsi:type="dcterms:W3CDTF">2020-06-12T11:29:32Z</dcterms:modified>
</cp:coreProperties>
</file>