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0" r:id="rId5"/>
    <p:sldId id="261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53" autoAdjust="0"/>
    <p:restoredTop sz="94660"/>
  </p:normalViewPr>
  <p:slideViewPr>
    <p:cSldViewPr snapToGrid="0">
      <p:cViewPr varScale="1">
        <p:scale>
          <a:sx n="69" d="100"/>
          <a:sy n="69" d="100"/>
        </p:scale>
        <p:origin x="-384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DFF9-B7A3-422A-B909-9388489C8995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3213-D19E-4B33-8526-5B1872451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9655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DFF9-B7A3-422A-B909-9388489C8995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3213-D19E-4B33-8526-5B1872451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90335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DFF9-B7A3-422A-B909-9388489C8995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3213-D19E-4B33-8526-5B1872451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4539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DFF9-B7A3-422A-B909-9388489C8995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3213-D19E-4B33-8526-5B1872451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73261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DFF9-B7A3-422A-B909-9388489C8995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3213-D19E-4B33-8526-5B1872451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2225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DFF9-B7A3-422A-B909-9388489C8995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3213-D19E-4B33-8526-5B1872451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4504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DFF9-B7A3-422A-B909-9388489C8995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3213-D19E-4B33-8526-5B1872451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6782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DFF9-B7A3-422A-B909-9388489C8995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3213-D19E-4B33-8526-5B1872451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87208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DFF9-B7A3-422A-B909-9388489C8995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3213-D19E-4B33-8526-5B1872451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6859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DFF9-B7A3-422A-B909-9388489C8995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3213-D19E-4B33-8526-5B1872451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89284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DFF9-B7A3-422A-B909-9388489C8995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53213-D19E-4B33-8526-5B1872451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03544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BDFF9-B7A3-422A-B909-9388489C8995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53213-D19E-4B33-8526-5B1872451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45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79737" y="187890"/>
            <a:ext cx="6375381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Duke Of Edinburgh</a:t>
            </a:r>
          </a:p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Bronze Practice 2018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Holt Island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St.Ives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60" y="2668974"/>
            <a:ext cx="7169300" cy="403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539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Our walks !</a:t>
            </a:r>
            <a:br>
              <a:rPr lang="en-GB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GB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Day 1</a:t>
            </a:r>
            <a:endParaRPr lang="en-GB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0" y="1279177"/>
            <a:ext cx="3916551" cy="22030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57" y="3970751"/>
            <a:ext cx="4462126" cy="2509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37" y="365125"/>
            <a:ext cx="4412313" cy="2481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55755"/>
            <a:ext cx="4850315" cy="31249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55671" y="1690007"/>
            <a:ext cx="2841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walked along the path, down to the river and into </a:t>
            </a:r>
            <a:r>
              <a:rPr lang="en-GB" dirty="0" err="1" smtClean="0"/>
              <a:t>St.Ives</a:t>
            </a:r>
            <a:r>
              <a:rPr lang="en-GB" dirty="0" smtClean="0"/>
              <a:t>. It was a lovely day </a:t>
            </a:r>
          </a:p>
          <a:p>
            <a:r>
              <a:rPr lang="en-GB" dirty="0" smtClean="0"/>
              <a:t>It was hard getting into walking!!!!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4208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31507" y="253691"/>
            <a:ext cx="38912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Day 2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6227" y="681920"/>
            <a:ext cx="3425829" cy="2569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883" y="253691"/>
            <a:ext cx="3014545" cy="22609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01" y="3804694"/>
            <a:ext cx="3749457" cy="28120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267" y="4124170"/>
            <a:ext cx="3250558" cy="2437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842" y="3933173"/>
            <a:ext cx="3294229" cy="2470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319" y="1466702"/>
            <a:ext cx="2997896" cy="22484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70171" y="1526721"/>
            <a:ext cx="2277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It was better when we went out on our own, we could learn to use the map.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0600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47805" y="350729"/>
            <a:ext cx="38218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Fun Photos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54" y="4370381"/>
            <a:ext cx="3973012" cy="22348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501" y="4305822"/>
            <a:ext cx="3844178" cy="2162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45523" y="614405"/>
            <a:ext cx="3632552" cy="27244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3909" y="776092"/>
            <a:ext cx="3402904" cy="25521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2601" y="1585343"/>
            <a:ext cx="2981600" cy="2236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35585" y="1553046"/>
            <a:ext cx="2497762" cy="18733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13583" y="4102712"/>
            <a:ext cx="2912997" cy="21847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1163" y="3927021"/>
            <a:ext cx="288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has </a:t>
            </a:r>
            <a:r>
              <a:rPr lang="en-GB" dirty="0" err="1" smtClean="0"/>
              <a:t>soooo</a:t>
            </a:r>
            <a:r>
              <a:rPr lang="en-GB" dirty="0" smtClean="0"/>
              <a:t> much fun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80354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32819" y="765722"/>
            <a:ext cx="2682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Cooking.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" y="239515"/>
            <a:ext cx="5016137" cy="28215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8" y="3320917"/>
            <a:ext cx="5016137" cy="2821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892" y="2963163"/>
            <a:ext cx="4716111" cy="3537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470" y="475988"/>
            <a:ext cx="3131507" cy="23486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21086" y="1943100"/>
            <a:ext cx="29795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 learnt how to cook on a </a:t>
            </a:r>
          </a:p>
          <a:p>
            <a:r>
              <a:rPr lang="en-GB" dirty="0" err="1" smtClean="0"/>
              <a:t>trangia</a:t>
            </a:r>
            <a:r>
              <a:rPr lang="en-GB" dirty="0" smtClean="0"/>
              <a:t>, we cooked pasta one </a:t>
            </a:r>
          </a:p>
          <a:p>
            <a:r>
              <a:rPr lang="en-GB" dirty="0"/>
              <a:t>n</a:t>
            </a:r>
            <a:r>
              <a:rPr lang="en-GB" dirty="0" smtClean="0"/>
              <a:t>ight and rice the next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094764" y="5331279"/>
            <a:ext cx="3941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 loved marshmallows in the fire! But </a:t>
            </a:r>
          </a:p>
          <a:p>
            <a:r>
              <a:rPr lang="en-GB" dirty="0" smtClean="0"/>
              <a:t>what a mess!!!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4545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100</Words>
  <Application>Microsoft Office PowerPoint</Application>
  <PresentationFormat>Custom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Our walks ! Day 1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jamieg</dc:creator>
  <cp:lastModifiedBy>Green Nicola</cp:lastModifiedBy>
  <cp:revision>16</cp:revision>
  <cp:lastPrinted>2018-05-04T13:52:47Z</cp:lastPrinted>
  <dcterms:created xsi:type="dcterms:W3CDTF">2017-07-07T13:23:16Z</dcterms:created>
  <dcterms:modified xsi:type="dcterms:W3CDTF">2018-05-15T08:56:15Z</dcterms:modified>
</cp:coreProperties>
</file>