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80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74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116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38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651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64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095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67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74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36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25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1F00D-2D92-4D74-B103-3A9B84C0F0E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0D6A9-1D73-4F2F-92CD-0C92F0526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60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1895" y="379776"/>
            <a:ext cx="530306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Vegetable Hunt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6111" y="1371600"/>
            <a:ext cx="448445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Use easy to find vegetables</a:t>
            </a:r>
          </a:p>
          <a:p>
            <a:r>
              <a:rPr lang="en-GB" dirty="0" smtClean="0"/>
              <a:t>Foe example:</a:t>
            </a:r>
          </a:p>
          <a:p>
            <a:r>
              <a:rPr lang="en-GB" dirty="0" smtClean="0"/>
              <a:t>Carrots</a:t>
            </a:r>
          </a:p>
          <a:p>
            <a:r>
              <a:rPr lang="en-GB" dirty="0" smtClean="0"/>
              <a:t>Tomatoes</a:t>
            </a:r>
          </a:p>
          <a:p>
            <a:r>
              <a:rPr lang="en-GB" dirty="0" smtClean="0"/>
              <a:t>Potatoes</a:t>
            </a:r>
          </a:p>
          <a:p>
            <a:r>
              <a:rPr lang="en-GB" dirty="0" smtClean="0"/>
              <a:t>Pepper</a:t>
            </a:r>
          </a:p>
          <a:p>
            <a:endParaRPr lang="en-GB" dirty="0"/>
          </a:p>
          <a:p>
            <a:r>
              <a:rPr lang="en-GB" dirty="0" smtClean="0"/>
              <a:t>Place vegetables around you garden or around the house if more appropriate and go on a vegetable hunt with your child using the signs you have learnt.</a:t>
            </a:r>
          </a:p>
          <a:p>
            <a:r>
              <a:rPr lang="en-GB" dirty="0" smtClean="0"/>
              <a:t>When you have collected them sit down and taste the edible ones </a:t>
            </a:r>
            <a:r>
              <a:rPr lang="en-GB" dirty="0" smtClean="0">
                <a:solidFill>
                  <a:srgbClr val="FF0000"/>
                </a:solidFill>
              </a:rPr>
              <a:t>(NOT the POTATO)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0070C0"/>
                </a:solidFill>
              </a:rPr>
              <a:t>You can then use your vegetables to print a vegetable face.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An example question: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Which vegetables would you use for the eyes?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1026" name="Picture 2" descr="Creations so F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6561" y="841441"/>
            <a:ext cx="3998068" cy="533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34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jsugg</dc:creator>
  <cp:lastModifiedBy>jsugg</cp:lastModifiedBy>
  <cp:revision>3</cp:revision>
  <cp:lastPrinted>2020-07-07T13:53:28Z</cp:lastPrinted>
  <dcterms:created xsi:type="dcterms:W3CDTF">2020-07-07T13:42:16Z</dcterms:created>
  <dcterms:modified xsi:type="dcterms:W3CDTF">2020-07-07T14:59:44Z</dcterms:modified>
</cp:coreProperties>
</file>