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8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655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033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539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326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225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50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8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20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859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92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354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55101" y="175364"/>
            <a:ext cx="6102425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Duke Of Edinburgh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Silver Practice 2018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Holt Island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St.Ives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 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14" y="2553742"/>
            <a:ext cx="7359817" cy="41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53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walks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4322912" cy="2431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25" y="386930"/>
            <a:ext cx="3476688" cy="2607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25" y="4584526"/>
            <a:ext cx="3705001" cy="2084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74" y="1363971"/>
            <a:ext cx="2609589" cy="1957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4" y="4271375"/>
            <a:ext cx="4170331" cy="2345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53" y="3605628"/>
            <a:ext cx="4082172" cy="2296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214" y="2994446"/>
            <a:ext cx="414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one was great fun we had lots of </a:t>
            </a:r>
          </a:p>
          <a:p>
            <a:r>
              <a:rPr lang="en-GB" dirty="0" smtClean="0"/>
              <a:t>opportunities to practice our photography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3208564"/>
            <a:ext cx="312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Day two was faster, wetter and </a:t>
            </a:r>
          </a:p>
          <a:p>
            <a:r>
              <a:rPr lang="en-GB" dirty="0" smtClean="0"/>
              <a:t>more exhausting!!!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4208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64" y="21239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Cooking &amp;</a:t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Camp fire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63" y="244644"/>
            <a:ext cx="4162816" cy="312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" y="106858"/>
            <a:ext cx="3448834" cy="258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7" y="3534924"/>
            <a:ext cx="4087659" cy="3065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95" y="3891827"/>
            <a:ext cx="5016137" cy="2821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49" y="1805700"/>
            <a:ext cx="3937520" cy="2214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300" y="4261758"/>
            <a:ext cx="1469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loved cooking on the </a:t>
            </a:r>
            <a:r>
              <a:rPr lang="en-GB" dirty="0" err="1" smtClean="0"/>
              <a:t>trangias</a:t>
            </a:r>
            <a:r>
              <a:rPr lang="en-GB" dirty="0" smtClean="0"/>
              <a:t>, food tasted so good outside!!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8214" y="2824843"/>
            <a:ext cx="2839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loved the marshmallows</a:t>
            </a:r>
          </a:p>
          <a:p>
            <a:r>
              <a:rPr lang="en-GB" dirty="0" smtClean="0"/>
              <a:t>Such expert fire makers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7176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34561" y="710153"/>
            <a:ext cx="339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 photos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" y="371429"/>
            <a:ext cx="4037557" cy="3028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19" y="2834707"/>
            <a:ext cx="2876551" cy="3835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31" y="3508371"/>
            <a:ext cx="4423241" cy="248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84" y="511519"/>
            <a:ext cx="3348625" cy="2511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" y="3933172"/>
            <a:ext cx="4249639" cy="23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35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61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Our walks</vt:lpstr>
      <vt:lpstr>Cooking &amp; Camp fire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jamieg</dc:creator>
  <cp:lastModifiedBy>Green Nicola</cp:lastModifiedBy>
  <cp:revision>18</cp:revision>
  <cp:lastPrinted>2018-05-04T13:39:12Z</cp:lastPrinted>
  <dcterms:created xsi:type="dcterms:W3CDTF">2017-07-07T13:23:16Z</dcterms:created>
  <dcterms:modified xsi:type="dcterms:W3CDTF">2018-05-15T08:58:06Z</dcterms:modified>
</cp:coreProperties>
</file>