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9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45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6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0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67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18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6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64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BA58-4D2A-4E26-A915-2536D3DDA8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203D-0DA3-4FA3-8834-C76DCE183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962" y="0"/>
            <a:ext cx="4033429" cy="2069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39" y="1995386"/>
            <a:ext cx="3816561" cy="1939059"/>
          </a:xfrm>
          <a:prstGeom prst="rect">
            <a:avLst/>
          </a:prstGeom>
        </p:spPr>
      </p:pic>
      <p:pic>
        <p:nvPicPr>
          <p:cNvPr id="1026" name="Picture 2" descr="Days of the Week Food Posters - 'The Very Hungry Caterpilla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5796962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Very Hungry Caterpillar Png Black And White - Very Hungr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Very Hungry Caterpillar PNG Transparent Very Hungry Caterpillar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01" y="2537717"/>
            <a:ext cx="7700697" cy="46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92" y="-1"/>
            <a:ext cx="1628571" cy="23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17" y="-1"/>
            <a:ext cx="1790476" cy="23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6111" y="0"/>
            <a:ext cx="2495238" cy="2380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9635" t="24932" r="52556" b="49187"/>
          <a:stretch/>
        </p:blipFill>
        <p:spPr>
          <a:xfrm>
            <a:off x="3333454" y="3009418"/>
            <a:ext cx="2509649" cy="1270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4985" t="24767" r="22048" b="48434"/>
          <a:stretch/>
        </p:blipFill>
        <p:spPr>
          <a:xfrm>
            <a:off x="6618421" y="2651445"/>
            <a:ext cx="2590351" cy="1643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9888" t="66777" r="52640" b="9047"/>
          <a:stretch/>
        </p:blipFill>
        <p:spPr>
          <a:xfrm>
            <a:off x="9568154" y="2901092"/>
            <a:ext cx="2391152" cy="11442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0144" y="276784"/>
            <a:ext cx="2239766" cy="2308324"/>
          </a:xfrm>
          <a:prstGeom prst="rect">
            <a:avLst/>
          </a:prstGeom>
          <a:solidFill>
            <a:srgbClr val="C7EFF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How to sign the days of the week.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6645" y="4907920"/>
            <a:ext cx="21632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Tap 3 fingers onto palm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90340" y="4907920"/>
            <a:ext cx="216326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Tap index finger to side of palm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82096" y="4919407"/>
            <a:ext cx="216326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Thread fingers together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2809" t="27311" r="32585" b="12031"/>
          <a:stretch/>
        </p:blipFill>
        <p:spPr>
          <a:xfrm>
            <a:off x="0" y="2799707"/>
            <a:ext cx="3000054" cy="40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7" y="0"/>
            <a:ext cx="2028571" cy="238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72" y="0"/>
            <a:ext cx="1390476" cy="2380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901" y="19222"/>
            <a:ext cx="2000000" cy="2380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1127" y="0"/>
            <a:ext cx="1552381" cy="23809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52955" t="66001" r="21614" b="7918"/>
          <a:stretch/>
        </p:blipFill>
        <p:spPr>
          <a:xfrm>
            <a:off x="91690" y="2568087"/>
            <a:ext cx="3100552" cy="17290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823" y="4958588"/>
            <a:ext cx="252858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Tap index finger to side of palm then slide your hand across flat palm.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3809" t="27877" r="56622" b="45483"/>
          <a:stretch/>
        </p:blipFill>
        <p:spPr>
          <a:xfrm>
            <a:off x="3913086" y="2312748"/>
            <a:ext cx="2385848" cy="17660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4439" t="69101" r="59350" b="4096"/>
          <a:stretch/>
        </p:blipFill>
        <p:spPr>
          <a:xfrm>
            <a:off x="10102635" y="2544178"/>
            <a:ext cx="1976535" cy="17768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28897" y="4958588"/>
            <a:ext cx="24700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Place 2 fingers over 2 fingers and circle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British Sign Language Dictionary | Saturd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605" y="2312748"/>
            <a:ext cx="1632359" cy="204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24682" y="4965032"/>
            <a:ext cx="19522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Open hand taps upper arm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46219" y="4958587"/>
            <a:ext cx="208936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Open hands tap each other palm to palm twice.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72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Harris</dc:creator>
  <cp:lastModifiedBy>Cath Harris</cp:lastModifiedBy>
  <cp:revision>35</cp:revision>
  <cp:lastPrinted>2019-12-12T10:45:22Z</cp:lastPrinted>
  <dcterms:created xsi:type="dcterms:W3CDTF">2019-02-25T18:01:36Z</dcterms:created>
  <dcterms:modified xsi:type="dcterms:W3CDTF">2020-06-10T11:04:56Z</dcterms:modified>
</cp:coreProperties>
</file>