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Twinkl ExtraBold" charset="0"/>
      <p:bold r:id="rId11"/>
    </p:embeddedFon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one</a:t>
            </a:r>
            <a:r>
              <a:rPr lang="en-GB" sz="2200" dirty="0"/>
              <a:t> I banged my drum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 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0" y="4165600"/>
            <a:ext cx="1988140" cy="18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two</a:t>
            </a:r>
            <a:r>
              <a:rPr lang="en-GB" sz="2200" dirty="0"/>
              <a:t> I lost my shoe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191000"/>
            <a:ext cx="2764701" cy="19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 smtClean="0"/>
              <a:t>When </a:t>
            </a:r>
            <a:r>
              <a:rPr lang="en-GB" sz="2200" dirty="0"/>
              <a:t>I was</a:t>
            </a:r>
            <a:r>
              <a:rPr lang="en-GB" sz="2200" dirty="0">
                <a:latin typeface="Twinkl ExtraBold" pitchFamily="2" charset="0"/>
              </a:rPr>
              <a:t> </a:t>
            </a:r>
            <a:r>
              <a:rPr lang="en-GB" sz="2200" dirty="0" smtClean="0">
                <a:latin typeface="Twinkl ExtraBold" pitchFamily="2" charset="0"/>
              </a:rPr>
              <a:t>three </a:t>
            </a:r>
            <a:r>
              <a:rPr lang="en-GB" sz="2200" dirty="0"/>
              <a:t>I banged my knee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 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3" y="4088160"/>
            <a:ext cx="1689893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four</a:t>
            </a:r>
            <a:r>
              <a:rPr lang="en-GB" sz="2200" dirty="0"/>
              <a:t> I knocked the door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9" y="4138962"/>
            <a:ext cx="1177922" cy="20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</a:t>
            </a:r>
            <a:r>
              <a:rPr lang="en-GB" sz="2200" dirty="0">
                <a:latin typeface="Twinkl ExtraBold" pitchFamily="2" charset="0"/>
              </a:rPr>
              <a:t> five </a:t>
            </a:r>
            <a:r>
              <a:rPr lang="en-GB" sz="2200" dirty="0"/>
              <a:t>I learned to dive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1" y="4088160"/>
            <a:ext cx="3826717" cy="22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9</TotalTime>
  <Words>295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Twinkl ExtraBold</vt:lpstr>
      <vt:lpstr>Sassoon Infant Rg</vt:lpstr>
      <vt:lpstr>Calibri</vt:lpstr>
      <vt:lpstr>Twinkl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Reilly Angela</cp:lastModifiedBy>
  <cp:revision>3</cp:revision>
  <dcterms:created xsi:type="dcterms:W3CDTF">2017-01-26T13:35:55Z</dcterms:created>
  <dcterms:modified xsi:type="dcterms:W3CDTF">2020-06-08T13:08:36Z</dcterms:modified>
</cp:coreProperties>
</file>