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FF00"/>
    <a:srgbClr val="FF0066"/>
    <a:srgbClr val="0523BB"/>
    <a:srgbClr val="390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4" autoAdjust="0"/>
    <p:restoredTop sz="95565" autoAdjust="0"/>
  </p:normalViewPr>
  <p:slideViewPr>
    <p:cSldViewPr snapToGrid="0" showGuides="1">
      <p:cViewPr varScale="1">
        <p:scale>
          <a:sx n="93" d="100"/>
          <a:sy n="93" d="100"/>
        </p:scale>
        <p:origin x="7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B2F71B-6E87-47D7-9B38-44B693EC7027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F72EB-5E3F-4BFA-921E-B889FF3029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13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2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79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454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6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07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67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18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632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61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4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BA58-4D2A-4E26-A915-2536D3DDA80C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0203D-0DA3-4FA3-8834-C76DCE183A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21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9629" y="0"/>
            <a:ext cx="6360895" cy="6709655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7078895" y="169523"/>
            <a:ext cx="4643920" cy="2291137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38" t="59231" r="44734" b="17283"/>
          <a:stretch/>
        </p:blipFill>
        <p:spPr bwMode="auto">
          <a:xfrm>
            <a:off x="140166" y="162938"/>
            <a:ext cx="6182387" cy="41729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744153" y="3258911"/>
            <a:ext cx="531340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Find this episode of Cosmic Kids on YouTube.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The moves are all based on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The Very Hungry Caterpillar story.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Most of the movements are very gentle but you will know best what your child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can safely attempt.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The episode is 20 minutes which will probably </a:t>
            </a:r>
            <a:r>
              <a:rPr lang="en-GB" dirty="0" smtClean="0">
                <a:latin typeface="Comic Sans MS" panose="030F0702030302020204" pitchFamily="66" charset="0"/>
              </a:rPr>
              <a:t>be too </a:t>
            </a:r>
            <a:r>
              <a:rPr lang="en-GB" dirty="0" smtClean="0">
                <a:latin typeface="Comic Sans MS" panose="030F0702030302020204" pitchFamily="66" charset="0"/>
              </a:rPr>
              <a:t>long for most of our pupils but you might enjoy watching it in 5 minute instalments.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A little more restful than Joe Wicks! </a:t>
            </a:r>
          </a:p>
          <a:p>
            <a:pPr algn="ctr"/>
            <a:r>
              <a:rPr lang="en-GB" dirty="0" smtClean="0">
                <a:latin typeface="Comic Sans MS" panose="030F0702030302020204" pitchFamily="66" charset="0"/>
              </a:rPr>
              <a:t>Have fun!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/>
          <a:srcRect l="-1" t="6201" r="66015" b="5329"/>
          <a:stretch/>
        </p:blipFill>
        <p:spPr>
          <a:xfrm>
            <a:off x="7421887" y="408977"/>
            <a:ext cx="1465257" cy="1995564"/>
          </a:xfrm>
          <a:prstGeom prst="rect">
            <a:avLst/>
          </a:prstGeom>
          <a:ln w="28575"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/>
          <a:srcRect l="32586" t="24910" r="29397" b="63674"/>
          <a:stretch/>
        </p:blipFill>
        <p:spPr>
          <a:xfrm>
            <a:off x="140166" y="4521007"/>
            <a:ext cx="6104858" cy="99671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/>
          <a:srcRect l="51083" t="6201" r="-1421" b="5234"/>
          <a:stretch/>
        </p:blipFill>
        <p:spPr>
          <a:xfrm>
            <a:off x="9400855" y="469654"/>
            <a:ext cx="2114742" cy="1946539"/>
          </a:xfrm>
          <a:prstGeom prst="rect">
            <a:avLst/>
          </a:prstGeom>
          <a:ln w="28575">
            <a:noFill/>
          </a:ln>
        </p:spPr>
      </p:pic>
      <p:pic>
        <p:nvPicPr>
          <p:cNvPr id="13" name="Picture 8" descr="Very Hungry Caterpillar PNG Transparent Very Hungry Caterpillar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152" y="5293555"/>
            <a:ext cx="2328486" cy="141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Very Hungry Caterpillar PNG Transparent Very Hungry Caterpillar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27964" y="2520270"/>
            <a:ext cx="1066713" cy="67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102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78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 Harris</dc:creator>
  <cp:lastModifiedBy>Cath Harris</cp:lastModifiedBy>
  <cp:revision>117</cp:revision>
  <cp:lastPrinted>2020-01-16T09:01:41Z</cp:lastPrinted>
  <dcterms:created xsi:type="dcterms:W3CDTF">2019-02-25T18:01:36Z</dcterms:created>
  <dcterms:modified xsi:type="dcterms:W3CDTF">2020-06-12T09:00:58Z</dcterms:modified>
</cp:coreProperties>
</file>