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  <a:srgbClr val="0523BB"/>
    <a:srgbClr val="390EB2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4" autoAdjust="0"/>
    <p:restoredTop sz="95565" autoAdjust="0"/>
  </p:normalViewPr>
  <p:slideViewPr>
    <p:cSldViewPr snapToGrid="0" showGuides="1">
      <p:cViewPr varScale="1">
        <p:scale>
          <a:sx n="93" d="100"/>
          <a:sy n="9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2F71B-6E87-47D7-9B38-44B693EC702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F72EB-5E3F-4BFA-921E-B889FF302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13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2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9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45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6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0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67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18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3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1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64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5BA58-4D2A-4E26-A915-2536D3DDA80C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21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84867" y="92123"/>
            <a:ext cx="6666719" cy="1262211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Squish Painting! An easy art activity that never gets old!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31" b="49303"/>
          <a:stretch/>
        </p:blipFill>
        <p:spPr bwMode="auto">
          <a:xfrm>
            <a:off x="27374" y="0"/>
            <a:ext cx="5173200" cy="345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quish Painting! An easy art activity that never gets old!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02" r="1228" b="3235"/>
          <a:stretch/>
        </p:blipFill>
        <p:spPr bwMode="auto">
          <a:xfrm>
            <a:off x="27374" y="3611574"/>
            <a:ext cx="5129812" cy="3229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quish Painting! An easy art activity that never gets old! 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94" b="2919"/>
          <a:stretch/>
        </p:blipFill>
        <p:spPr bwMode="auto">
          <a:xfrm>
            <a:off x="5648539" y="1847701"/>
            <a:ext cx="6313124" cy="425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3474a34811589655b3fdff4141beece.jpg (1231×618) | Hungry ...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" t="9362" r="3451" b="6148"/>
          <a:stretch/>
        </p:blipFill>
        <p:spPr bwMode="auto">
          <a:xfrm>
            <a:off x="5533751" y="184897"/>
            <a:ext cx="2024009" cy="107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742053" y="184443"/>
            <a:ext cx="23836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Paint a butterfly!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68" y="2714673"/>
            <a:ext cx="5129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1. </a:t>
            </a:r>
            <a:r>
              <a:rPr lang="en-GB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Blob paint! </a:t>
            </a:r>
            <a:endParaRPr lang="en-GB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456" y="5752512"/>
            <a:ext cx="51298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2. </a:t>
            </a:r>
            <a:r>
              <a:rPr lang="en-GB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Fold the paper </a:t>
            </a:r>
          </a:p>
          <a:p>
            <a:r>
              <a:rPr lang="en-GB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over and press!</a:t>
            </a:r>
            <a:endParaRPr lang="en-GB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0195" y="6107141"/>
            <a:ext cx="5129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3. </a:t>
            </a:r>
            <a:r>
              <a:rPr lang="en-GB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Peel open to reveal your butterfly!</a:t>
            </a:r>
            <a:endParaRPr lang="en-GB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34" name="Picture 10" descr="The Very Hungry Caterpillar: Amazon.co.uk: Carle, Eric: Book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6563" y="184443"/>
            <a:ext cx="1544117" cy="1076764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991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27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 Harris</dc:creator>
  <cp:lastModifiedBy>Cath Harris</cp:lastModifiedBy>
  <cp:revision>110</cp:revision>
  <cp:lastPrinted>2020-06-23T06:23:32Z</cp:lastPrinted>
  <dcterms:created xsi:type="dcterms:W3CDTF">2019-02-25T18:01:36Z</dcterms:created>
  <dcterms:modified xsi:type="dcterms:W3CDTF">2020-07-01T18:09:50Z</dcterms:modified>
</cp:coreProperties>
</file>