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61" r:id="rId5"/>
    <p:sldId id="260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8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mont Hill Eric Carle's The Very Hungry Caterpillar Fat Canva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13029" r="9947" b="11032"/>
          <a:stretch/>
        </p:blipFill>
        <p:spPr bwMode="auto">
          <a:xfrm>
            <a:off x="73573" y="0"/>
            <a:ext cx="7472855" cy="41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rmont Hill Eric Carle's The Very Hungry Caterpillar Fat Canvas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13029" r="9947" b="11032"/>
          <a:stretch/>
        </p:blipFill>
        <p:spPr bwMode="auto">
          <a:xfrm flipH="1">
            <a:off x="8582456" y="5730763"/>
            <a:ext cx="2121042" cy="5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393" y="4167129"/>
            <a:ext cx="6495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This caterpillar is big.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77" t="19872" r="4630" b="8682"/>
          <a:stretch/>
        </p:blipFill>
        <p:spPr>
          <a:xfrm>
            <a:off x="2969172" y="1209739"/>
            <a:ext cx="1140374" cy="168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9093" r="-7633" b="10099"/>
          <a:stretch/>
        </p:blipFill>
        <p:spPr>
          <a:xfrm>
            <a:off x="10953440" y="5360277"/>
            <a:ext cx="1091415" cy="1380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32411" y="6284025"/>
            <a:ext cx="48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This caterpillar is small.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3179" y="0"/>
            <a:ext cx="307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Panda Maths Activity: Week </a:t>
            </a:r>
            <a:r>
              <a:rPr lang="en-GB" dirty="0"/>
              <a:t>4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12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333" y="-140053"/>
            <a:ext cx="6855667" cy="3246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562"/>
            <a:ext cx="4043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Encourage your child to look at both caterpillars and to point to the one that is the </a:t>
            </a:r>
            <a:r>
              <a:rPr lang="en-GB" b="1" dirty="0" smtClean="0"/>
              <a:t>biggest</a:t>
            </a:r>
            <a:r>
              <a:rPr lang="en-GB" dirty="0" smtClean="0"/>
              <a:t> and the </a:t>
            </a:r>
            <a:r>
              <a:rPr lang="en-GB" b="1" dirty="0" smtClean="0"/>
              <a:t>smallest</a:t>
            </a:r>
            <a:r>
              <a:rPr lang="en-GB" dirty="0" smtClean="0"/>
              <a:t> when asked.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Cut out and use these symbols – can your child match them to the correct caterpillar? 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85" y="3729962"/>
            <a:ext cx="5615186" cy="2902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96" y="3598745"/>
            <a:ext cx="4189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A bit harder: </a:t>
            </a:r>
          </a:p>
          <a:p>
            <a:r>
              <a:rPr lang="en-GB" dirty="0" smtClean="0"/>
              <a:t>Try using the words – </a:t>
            </a:r>
            <a:r>
              <a:rPr lang="en-GB" b="1" dirty="0" smtClean="0"/>
              <a:t>large</a:t>
            </a:r>
            <a:r>
              <a:rPr lang="en-GB" dirty="0" smtClean="0"/>
              <a:t> and </a:t>
            </a:r>
            <a:r>
              <a:rPr lang="en-GB" b="1" dirty="0" smtClean="0"/>
              <a:t>little</a:t>
            </a:r>
            <a:r>
              <a:rPr lang="en-GB" dirty="0" smtClean="0"/>
              <a:t>. Do they understand these to mean the same thing?  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Extend this activity </a:t>
            </a:r>
            <a:r>
              <a:rPr lang="en-GB" dirty="0" smtClean="0"/>
              <a:t>by labelling items around the house or sort a collection of toys by their size.</a:t>
            </a:r>
            <a:endParaRPr lang="en-GB" sz="1200" dirty="0"/>
          </a:p>
        </p:txBody>
      </p:sp>
      <p:pic>
        <p:nvPicPr>
          <p:cNvPr id="7" name="Picture 2" descr="Free Art Scissors, Download Free Clip Art, Free Clip Art 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866503" y="2959171"/>
            <a:ext cx="939658" cy="9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159756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85660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59756" y="3418359"/>
            <a:ext cx="703224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120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can point to </a:t>
            </a:r>
            <a:r>
              <a:rPr lang="en-GB" smtClean="0"/>
              <a:t>the caterpillar </a:t>
            </a:r>
            <a:r>
              <a:rPr lang="en-GB" dirty="0" smtClean="0"/>
              <a:t>that is the </a:t>
            </a:r>
            <a:r>
              <a:rPr lang="en-GB" b="1" dirty="0" smtClean="0"/>
              <a:t>biggest</a:t>
            </a:r>
            <a:r>
              <a:rPr lang="en-GB" dirty="0" smtClean="0"/>
              <a:t> and the </a:t>
            </a:r>
            <a:r>
              <a:rPr lang="en-GB" b="1" dirty="0" smtClean="0"/>
              <a:t>smallest</a:t>
            </a:r>
            <a:r>
              <a:rPr lang="en-GB" dirty="0" smtClean="0"/>
              <a:t> when asked.            </a:t>
            </a:r>
            <a:endParaRPr lang="en-GB" sz="1200" dirty="0"/>
          </a:p>
        </p:txBody>
      </p:sp>
      <p:pic>
        <p:nvPicPr>
          <p:cNvPr id="5" name="Picture 4" descr="Marmont Hill Eric Carle's The Very Hungry Caterpillar Fat Canva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13029" r="9947" b="11032"/>
          <a:stretch/>
        </p:blipFill>
        <p:spPr bwMode="auto">
          <a:xfrm>
            <a:off x="426719" y="314252"/>
            <a:ext cx="5180231" cy="31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rmont Hill Eric Carle's The Very Hungry Caterpillar Fat Canvas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13029" r="9947" b="11032"/>
          <a:stretch/>
        </p:blipFill>
        <p:spPr bwMode="auto">
          <a:xfrm flipH="1">
            <a:off x="8371839" y="5648960"/>
            <a:ext cx="2419449" cy="6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ppa Pig | Official Site | Welcome to the grown ups site f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b="-4745"/>
          <a:stretch/>
        </p:blipFill>
        <p:spPr bwMode="auto">
          <a:xfrm>
            <a:off x="8866599" y="134423"/>
            <a:ext cx="3226085" cy="45161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ppa Pig | Official Site | Welcome to the grown ups site fo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b="-4745"/>
          <a:stretch/>
        </p:blipFill>
        <p:spPr bwMode="auto">
          <a:xfrm flipH="1">
            <a:off x="246829" y="134423"/>
            <a:ext cx="1143569" cy="14469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ppa Pig | Official Site | Welcome to the grown ups site fo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b="-4745"/>
          <a:stretch/>
        </p:blipFill>
        <p:spPr bwMode="auto">
          <a:xfrm flipH="1">
            <a:off x="1947384" y="1995953"/>
            <a:ext cx="1143569" cy="14469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ppa Pig | Official Site | Welcome to the grown ups site fo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b="-4745"/>
          <a:stretch/>
        </p:blipFill>
        <p:spPr bwMode="auto">
          <a:xfrm flipH="1">
            <a:off x="246828" y="1995954"/>
            <a:ext cx="1143569" cy="14469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eppa Pig | Official Site | Welcome to the grown ups site fo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b="-4745"/>
          <a:stretch/>
        </p:blipFill>
        <p:spPr bwMode="auto">
          <a:xfrm flipH="1">
            <a:off x="1947383" y="134423"/>
            <a:ext cx="1143569" cy="14469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79085" y="5194919"/>
            <a:ext cx="781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Ask your adult to help cut out the pictures of Peppa  on this page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Picture 2" descr="Free Art Scissor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52222" y="3540716"/>
            <a:ext cx="1876349" cy="18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166" y="5565338"/>
            <a:ext cx="1192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400" b="1" dirty="0" smtClean="0"/>
              <a:t>Can you sort the big and small Peppa Pigs and stick them into the two sets on the next page?</a:t>
            </a:r>
          </a:p>
          <a:p>
            <a:r>
              <a:rPr lang="en-GB" sz="1200" b="1" dirty="0" smtClean="0"/>
              <a:t>What else can you find that is big?   What can you find that is small? </a:t>
            </a:r>
            <a:endParaRPr lang="en-GB" sz="1200" dirty="0"/>
          </a:p>
        </p:txBody>
      </p:sp>
      <p:pic>
        <p:nvPicPr>
          <p:cNvPr id="14" name="Picture 2" descr="Peppa Pig | Official Site | Welcome to the grown ups site f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9" b="-4745"/>
          <a:stretch/>
        </p:blipFill>
        <p:spPr bwMode="auto">
          <a:xfrm>
            <a:off x="5439983" y="134422"/>
            <a:ext cx="3226085" cy="45161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742" y="71919"/>
            <a:ext cx="5691883" cy="6709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368265" y="71919"/>
            <a:ext cx="5691883" cy="67090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1" t="16660" r="-3595"/>
          <a:stretch/>
        </p:blipFill>
        <p:spPr>
          <a:xfrm>
            <a:off x="6861417" y="479524"/>
            <a:ext cx="1234628" cy="1765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7579" r="-4158"/>
          <a:stretch/>
        </p:blipFill>
        <p:spPr>
          <a:xfrm>
            <a:off x="599810" y="479524"/>
            <a:ext cx="1071335" cy="15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eppa Pig: Let's Go Shopping Peppa: Amazon.co.uk: Peppa Pi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3" y="36495"/>
            <a:ext cx="3945805" cy="3842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854" t="30342" r="47682" b="23082"/>
          <a:stretch/>
        </p:blipFill>
        <p:spPr>
          <a:xfrm>
            <a:off x="1056693" y="4027469"/>
            <a:ext cx="3945805" cy="2400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31290" y="4027470"/>
            <a:ext cx="5352835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If </a:t>
            </a:r>
            <a:r>
              <a:rPr lang="en-GB" sz="2000" dirty="0" smtClean="0">
                <a:latin typeface="Comic Sans MS" panose="030F0702030302020204" pitchFamily="66" charset="0"/>
              </a:rPr>
              <a:t>you want some more Peppa Pig fun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you </a:t>
            </a:r>
            <a:r>
              <a:rPr lang="en-GB" sz="2000" dirty="0" smtClean="0">
                <a:latin typeface="Comic Sans MS" panose="030F0702030302020204" pitchFamily="66" charset="0"/>
              </a:rPr>
              <a:t>can listen to </a:t>
            </a:r>
            <a:r>
              <a:rPr lang="en-GB" sz="2000" dirty="0" smtClean="0">
                <a:latin typeface="Comic Sans MS" panose="030F0702030302020204" pitchFamily="66" charset="0"/>
              </a:rPr>
              <a:t>Cath </a:t>
            </a:r>
            <a:r>
              <a:rPr lang="en-GB" sz="2000" dirty="0" smtClean="0">
                <a:latin typeface="Comic Sans MS" panose="030F0702030302020204" pitchFamily="66" charset="0"/>
              </a:rPr>
              <a:t>read </a:t>
            </a:r>
            <a:r>
              <a:rPr lang="en-GB" sz="2000" dirty="0" smtClean="0"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‘</a:t>
            </a:r>
            <a:r>
              <a:rPr lang="en-GB" sz="2000" dirty="0" smtClean="0">
                <a:latin typeface="Comic Sans MS" panose="030F0702030302020204" pitchFamily="66" charset="0"/>
              </a:rPr>
              <a:t>Let’s Go Shopping Peppa’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or 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you </a:t>
            </a:r>
            <a:r>
              <a:rPr lang="en-GB" sz="2000" dirty="0" smtClean="0">
                <a:latin typeface="Comic Sans MS" panose="030F0702030302020204" pitchFamily="66" charset="0"/>
              </a:rPr>
              <a:t>can watch the </a:t>
            </a:r>
            <a:r>
              <a:rPr lang="en-GB" sz="2000" dirty="0" smtClean="0">
                <a:latin typeface="Comic Sans MS" panose="030F0702030302020204" pitchFamily="66" charset="0"/>
              </a:rPr>
              <a:t>Peppa Pig Shopping </a:t>
            </a:r>
            <a:r>
              <a:rPr lang="en-GB" sz="2000" dirty="0" smtClean="0">
                <a:latin typeface="Comic Sans MS" panose="030F0702030302020204" pitchFamily="66" charset="0"/>
              </a:rPr>
              <a:t>episode on YouTube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011" t="14830" r="16994" b="374"/>
          <a:stretch/>
        </p:blipFill>
        <p:spPr>
          <a:xfrm>
            <a:off x="5260370" y="109486"/>
            <a:ext cx="5294677" cy="3769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11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201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Harris</dc:creator>
  <cp:lastModifiedBy>Cath Harris</cp:lastModifiedBy>
  <cp:revision>40</cp:revision>
  <cp:lastPrinted>2019-12-12T10:45:22Z</cp:lastPrinted>
  <dcterms:created xsi:type="dcterms:W3CDTF">2019-02-25T18:01:36Z</dcterms:created>
  <dcterms:modified xsi:type="dcterms:W3CDTF">2020-06-12T11:15:09Z</dcterms:modified>
</cp:coreProperties>
</file>