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0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8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A58-4D2A-4E26-A915-2536D3DDA8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2443" y="174283"/>
            <a:ext cx="5496674" cy="477272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Jasper's Beanstalk: Amazon.co.uk: Nick Butterworth, Mick Inkp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" y="174283"/>
            <a:ext cx="5799621" cy="563575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t="7817" r="40875" b="2920"/>
          <a:stretch/>
        </p:blipFill>
        <p:spPr>
          <a:xfrm>
            <a:off x="6626828" y="373719"/>
            <a:ext cx="5167903" cy="1387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607" b="6817"/>
          <a:stretch/>
        </p:blipFill>
        <p:spPr>
          <a:xfrm>
            <a:off x="7582328" y="1776357"/>
            <a:ext cx="3349531" cy="1408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34" b="8614"/>
          <a:stretch/>
        </p:blipFill>
        <p:spPr>
          <a:xfrm>
            <a:off x="7094383" y="3350619"/>
            <a:ext cx="4325420" cy="1430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28962" y="3261859"/>
            <a:ext cx="102897" cy="330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712447" y="5146441"/>
            <a:ext cx="499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Y</a:t>
            </a:r>
            <a:r>
              <a:rPr lang="en-GB" sz="1600" dirty="0" smtClean="0">
                <a:latin typeface="Comic Sans MS" panose="030F0702030302020204" pitchFamily="66" charset="0"/>
              </a:rPr>
              <a:t>ou can help your adult to read this story.     </a:t>
            </a: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Maybe you can point to details in each picture like the cat, the moon or the watering can.       </a:t>
            </a: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Or can you sign or say these words?       </a:t>
            </a: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Share with your adult what you think might happen next in the story?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s.office.net/owa/CHarris%40granta.cambs.sch.uk/service.svc/s/GetAttachmentThumbnail?id=AAMkADkzYmI4ZjRkLTU2MWItNGUzMS04N2YzLThkYWUyZWYwNDcxZgBGAAAAAACFniXNVJIoQrekSYfPu0F8BwA4vfG%2BxvaiRqSKVRXfHRpwAAAAAAEMAAA4vfG%2BxvaiRqSKVRXfHRpwAAEQYk%2B8AAABEgAQACDRL9%2FJj6dHgC5o0tTwe%2BQ%3D&amp;thumbnailType=2&amp;owa=outlook.office365.com&amp;scriptVer=2020032904.06&amp;X-OWA-CANARY=jgK06bUHdE2gJZ4wLz6Aq2DJJVbp19cYK5LlHhWG9O3VMR50VJLuArlFrxtraLCsK-hF2O3FyYY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TkzMDE0NCwiZXhwIjoxNTg1OTMwNzQ0LCJpc3MiOiIwMDAwMDAwMi0wMDAwLTBmZjEtY2UwMC0wMDAwMDAwMDAwMDBANjI4ZmUxYmEtZTJjNC00YjM2LWJlNGEtMzFjZTA2N2RjNWE4IiwiYXVkIjoiMDAwMDAwMDItMDAwMC0wZmYxLWNlMDAtMDAwMDAwMDAwMDAwL2F0dGFjaG1lbnRzLm9mZmljZS5uZXRANjI4ZmUxYmEtZTJjNC00YjM2LWJlNGEtMzFjZTA2N2RjNWE4IiwiaGFwcCI6Im93YSJ9.X8vAnQgel7-W21W6wWqDHWWeGxbq_CcXILMgC3JiQMorUwaZ50it_i_fn_ouqriNkrAEQSOZ-9ooMIDnsHKukUtDmJP_AbWunN_PGVn8UpshG-UoXKMYhGkGlU9haQ9E4_43OKxV45hrjtUG_T66H-Gv6x5temm3_1PP2N7EhxbkB9o99xp558Of59s9N33_pK9Dn7VQYRGS2NjPStYH5tvCgFsOtuB5gF_So0iL40ggSVrW_LoUyJgHGhyBDaRiDPnutPN_wN-aG235MfwbfkVSuL_IYHz5L479_lCP1XE3Vhc8nS0wGn8ZSv-czfU6r9a_GWl4NP8VkBGELKfoRw&amp;animation=tr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t="1" r="12684" b="690"/>
          <a:stretch/>
        </p:blipFill>
        <p:spPr bwMode="auto">
          <a:xfrm rot="16200000">
            <a:off x="1581837" y="-1301339"/>
            <a:ext cx="2939203" cy="58495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ttachments.office.net/owa/CHarris%40granta.cambs.sch.uk/service.svc/s/GetAttachmentThumbnail?id=AAMkADkzYmI4ZjRkLTU2MWItNGUzMS04N2YzLThkYWUyZWYwNDcxZgBGAAAAAACFniXNVJIoQrekSYfPu0F8BwA4vfG%2BxvaiRqSKVRXfHRpwAAAAAAEMAAA4vfG%2BxvaiRqSKVRXfHRpwAAEQYk%2B8AAABEgAQAOwh7uVxDMdNsIs0eye9O00%3D&amp;thumbnailType=2&amp;owa=outlook.office365.com&amp;scriptVer=2020032904.06&amp;X-OWA-CANARY=jgK06bUHdE2gJZ4wLz6Aq2DJJVbp19cYK5LlHhWG9O3VMR50VJLuArlFrxtraLCsK-hF2O3FyYY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TkzMDE0NCwiZXhwIjoxNTg1OTMwNzQ0LCJpc3MiOiIwMDAwMDAwMi0wMDAwLTBmZjEtY2UwMC0wMDAwMDAwMDAwMDBANjI4ZmUxYmEtZTJjNC00YjM2LWJlNGEtMzFjZTA2N2RjNWE4IiwiYXVkIjoiMDAwMDAwMDItMDAwMC0wZmYxLWNlMDAtMDAwMDAwMDAwMDAwL2F0dGFjaG1lbnRzLm9mZmljZS5uZXRANjI4ZmUxYmEtZTJjNC00YjM2LWJlNGEtMzFjZTA2N2RjNWE4IiwiaGFwcCI6Im93YSJ9.X8vAnQgel7-W21W6wWqDHWWeGxbq_CcXILMgC3JiQMorUwaZ50it_i_fn_ouqriNkrAEQSOZ-9ooMIDnsHKukUtDmJP_AbWunN_PGVn8UpshG-UoXKMYhGkGlU9haQ9E4_43OKxV45hrjtUG_T66H-Gv6x5temm3_1PP2N7EhxbkB9o99xp558Of59s9N33_pK9Dn7VQYRGS2NjPStYH5tvCgFsOtuB5gF_So0iL40ggSVrW_LoUyJgHGhyBDaRiDPnutPN_wN-aG235MfwbfkVSuL_IYHz5L479_lCP1XE3Vhc8nS0wGn8ZSv-czfU6r9a_GWl4NP8VkBGELKfoRw&amp;animation=tr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4706" r="20469" b="2887"/>
          <a:stretch/>
        </p:blipFill>
        <p:spPr bwMode="auto">
          <a:xfrm rot="16200000">
            <a:off x="7695648" y="-1242607"/>
            <a:ext cx="2978471" cy="57713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ttachments.office.net/owa/CHarris%40granta.cambs.sch.uk/service.svc/s/GetAttachmentThumbnail?id=AAMkADkzYmI4ZjRkLTU2MWItNGUzMS04N2YzLThkYWUyZWYwNDcxZgBGAAAAAACFniXNVJIoQrekSYfPu0F8BwA4vfG%2BxvaiRqSKVRXfHRpwAAAAAAEMAAA4vfG%2BxvaiRqSKVRXfHRpwAAEQYk%2B8AAABEgAQABA9lOrIEF1Jt7ggc%2Bdi47Y%3D&amp;thumbnailType=2&amp;owa=outlook.office365.com&amp;scriptVer=2020032904.06&amp;X-OWA-CANARY=jgK06bUHdE2gJZ4wLz6Aq2DJJVbp19cYK5LlHhWG9O3VMR50VJLuArlFrxtraLCsK-hF2O3FyYY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TkzMDE0NCwiZXhwIjoxNTg1OTMwNzQ0LCJpc3MiOiIwMDAwMDAwMi0wMDAwLTBmZjEtY2UwMC0wMDAwMDAwMDAwMDBANjI4ZmUxYmEtZTJjNC00YjM2LWJlNGEtMzFjZTA2N2RjNWE4IiwiYXVkIjoiMDAwMDAwMDItMDAwMC0wZmYxLWNlMDAtMDAwMDAwMDAwMDAwL2F0dGFjaG1lbnRzLm9mZmljZS5uZXRANjI4ZmUxYmEtZTJjNC00YjM2LWJlNGEtMzFjZTA2N2RjNWE4IiwiaGFwcCI6Im93YSJ9.X8vAnQgel7-W21W6wWqDHWWeGxbq_CcXILMgC3JiQMorUwaZ50it_i_fn_ouqriNkrAEQSOZ-9ooMIDnsHKukUtDmJP_AbWunN_PGVn8UpshG-UoXKMYhGkGlU9haQ9E4_43OKxV45hrjtUG_T66H-Gv6x5temm3_1PP2N7EhxbkB9o99xp558Of59s9N33_pK9Dn7VQYRGS2NjPStYH5tvCgFsOtuB5gF_So0iL40ggSVrW_LoUyJgHGhyBDaRiDPnutPN_wN-aG235MfwbfkVSuL_IYHz5L479_lCP1XE3Vhc8nS0wGn8ZSv-czfU6r9a_GWl4NP8VkBGELKfoRw&amp;animation=tr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11299" b="2018"/>
          <a:stretch/>
        </p:blipFill>
        <p:spPr bwMode="auto">
          <a:xfrm rot="16200000">
            <a:off x="1564292" y="2190201"/>
            <a:ext cx="2978472" cy="5853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attachments.office.net/owa/CHarris%40granta.cambs.sch.uk/service.svc/s/GetAttachmentThumbnail?id=AAMkADkzYmI4ZjRkLTU2MWItNGUzMS04N2YzLThkYWUyZWYwNDcxZgBGAAAAAACFniXNVJIoQrekSYfPu0F8BwA4vfG%2BxvaiRqSKVRXfHRpwAAAAAAEMAAA4vfG%2BxvaiRqSKVRXfHRpwAAEQYk%2B8AAABEgAQAFR92sfWpXBIh2stTfQ7o9E%3D&amp;thumbnailType=2&amp;owa=outlook.office365.com&amp;scriptVer=2020032904.06&amp;X-OWA-CANARY=jgK06bUHdE2gJZ4wLz6Aq2DJJVbp19cYK5LlHhWG9O3VMR50VJLuArlFrxtraLCsK-hF2O3FyYY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TkzMDE0NCwiZXhwIjoxNTg1OTMwNzQ0LCJpc3MiOiIwMDAwMDAwMi0wMDAwLTBmZjEtY2UwMC0wMDAwMDAwMDAwMDBANjI4ZmUxYmEtZTJjNC00YjM2LWJlNGEtMzFjZTA2N2RjNWE4IiwiYXVkIjoiMDAwMDAwMDItMDAwMC0wZmYxLWNlMDAtMDAwMDAwMDAwMDAwL2F0dGFjaG1lbnRzLm9mZmljZS5uZXRANjI4ZmUxYmEtZTJjNC00YjM2LWJlNGEtMzFjZTA2N2RjNWE4IiwiaGFwcCI6Im93YSJ9.X8vAnQgel7-W21W6wWqDHWWeGxbq_CcXILMgC3JiQMorUwaZ50it_i_fn_ouqriNkrAEQSOZ-9ooMIDnsHKukUtDmJP_AbWunN_PGVn8UpshG-UoXKMYhGkGlU9haQ9E4_43OKxV45hrjtUG_T66H-Gv6x5temm3_1PP2N7EhxbkB9o99xp558Of59s9N33_pK9Dn7VQYRGS2NjPStYH5tvCgFsOtuB5gF_So0iL40ggSVrW_LoUyJgHGhyBDaRiDPnutPN_wN-aG235MfwbfkVSuL_IYHz5L479_lCP1XE3Vhc8nS0wGn8ZSv-czfU6r9a_GWl4NP8VkBGELKfoRw&amp;animation=tru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1061" r="14979" b="1284"/>
          <a:stretch/>
        </p:blipFill>
        <p:spPr bwMode="auto">
          <a:xfrm rot="16200000">
            <a:off x="7641934" y="2214550"/>
            <a:ext cx="3052220" cy="5804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682" y="153814"/>
            <a:ext cx="47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9226" y="153814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682" y="3644396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5547" y="3590936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6757" t="9000" b="8065"/>
          <a:stretch/>
        </p:blipFill>
        <p:spPr>
          <a:xfrm>
            <a:off x="222665" y="1778721"/>
            <a:ext cx="1616408" cy="1238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8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ttachments.office.net/owa/CHarris%40granta.cambs.sch.uk/service.svc/s/GetAttachmentThumbnail?id=AAMkADkzYmI4ZjRkLTU2MWItNGUzMS04N2YzLThkYWUyZWYwNDcxZgBGAAAAAACFniXNVJIoQrekSYfPu0F8BwA4vfG%2BxvaiRqSKVRXfHRpwAAAAAAEMAAA4vfG%2BxvaiRqSKVRXfHRpwAAEUl%2BQKAAABEgAQABFQjFnC4TZNtQoVj%2B6u%2B0A%3D&amp;thumbnailType=2&amp;owa=outlook.office.com&amp;scriptVer=2020032904.07&amp;X-OWA-CANARY=hj72H4Sd1U2HVOuwC3rVNlAklrJy2dcYxmDdvRZorho-0C8W5Bskkq36vwm5_s7hyuWqhKk-yRI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jA5OTA4MywiZXhwIjoxNTg2MDk5NjgzLCJpc3MiOiIwMDAwMDAwMi0wMDAwLTBmZjEtY2UwMC0wMDAwMDAwMDAwMDBANjI4ZmUxYmEtZTJjNC00YjM2LWJlNGEtMzFjZTA2N2RjNWE4IiwiYXVkIjoiMDAwMDAwMDItMDAwMC0wZmYxLWNlMDAtMDAwMDAwMDAwMDAwL2F0dGFjaG1lbnRzLm9mZmljZS5uZXRANjI4ZmUxYmEtZTJjNC00YjM2LWJlNGEtMzFjZTA2N2RjNWE4IiwiaGFwcCI6Im93YSJ9.K9r6GRHbhFCVEjCKFAaSjWMpn-RVU-TNHHaFq9RWQYVljcFesbubtYm_xPlGn8dcuIUhnIFO2QQiHRBn48igWsx-PU4cucPa0ymoWLblBkF6jBv-HaggkzHAvkcN0jNbzr16339mhzkIeePvc13nMVz0CUo8DoibCO0H4qUp0Hv9OIH0_ALAsRJooKl6f20BdzYa2Fs2bXJmEWTv-ULXGRg6HkLBlquEqv8UjjPCtyPp9H4gkX_aMIxxBPF9AThzdHQuCMHV4xRUuHUlgj2mpxl1Hq6x193ts0-xbtgu4gvQrARdPSURHEcNFPeTDMctJiWBwXHIx_pVy75QPL1CCA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2" t="2574" r="14181" b="6512"/>
          <a:stretch/>
        </p:blipFill>
        <p:spPr bwMode="auto">
          <a:xfrm rot="16200000">
            <a:off x="1481982" y="2127584"/>
            <a:ext cx="3101390" cy="59478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ttachments.office.net/owa/CHarris%40granta.cambs.sch.uk/service.svc/s/GetAttachmentThumbnail?id=AAMkADkzYmI4ZjRkLTU2MWItNGUzMS04N2YzLThkYWUyZWYwNDcxZgBGAAAAAACFniXNVJIoQrekSYfPu0F8BwA4vfG%2BxvaiRqSKVRXfHRpwAAAAAAEMAAA4vfG%2BxvaiRqSKVRXfHRpwAAEUl%2BQKAAABEgAQACEoyxyTy1tOkLz65VLDHEA%3D&amp;thumbnailType=2&amp;owa=outlook.office.com&amp;scriptVer=2020032904.07&amp;X-OWA-CANARY=hj72H4Sd1U2HVOuwC3rVNlAklrJy2dcYxmDdvRZorho-0C8W5Bskkq36vwm5_s7hyuWqhKk-yRI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jA5OTA4MywiZXhwIjoxNTg2MDk5NjgzLCJpc3MiOiIwMDAwMDAwMi0wMDAwLTBmZjEtY2UwMC0wMDAwMDAwMDAwMDBANjI4ZmUxYmEtZTJjNC00YjM2LWJlNGEtMzFjZTA2N2RjNWE4IiwiYXVkIjoiMDAwMDAwMDItMDAwMC0wZmYxLWNlMDAtMDAwMDAwMDAwMDAwL2F0dGFjaG1lbnRzLm9mZmljZS5uZXRANjI4ZmUxYmEtZTJjNC00YjM2LWJlNGEtMzFjZTA2N2RjNWE4IiwiaGFwcCI6Im93YSJ9.K9r6GRHbhFCVEjCKFAaSjWMpn-RVU-TNHHaFq9RWQYVljcFesbubtYm_xPlGn8dcuIUhnIFO2QQiHRBn48igWsx-PU4cucPa0ymoWLblBkF6jBv-HaggkzHAvkcN0jNbzr16339mhzkIeePvc13nMVz0CUo8DoibCO0H4qUp0Hv9OIH0_ALAsRJooKl6f20BdzYa2Fs2bXJmEWTv-ULXGRg6HkLBlquEqv8UjjPCtyPp9H4gkX_aMIxxBPF9AThzdHQuCMHV4xRUuHUlgj2mpxl1Hq6x193ts0-xbtgu4gvQrARdPSURHEcNFPeTDMctJiWBwXHIx_pVy75QPL1CCA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665" r="15437" b="5585"/>
          <a:stretch/>
        </p:blipFill>
        <p:spPr bwMode="auto">
          <a:xfrm rot="16200000">
            <a:off x="7524737" y="-1184682"/>
            <a:ext cx="3153945" cy="5745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s.office.net/owa/CHarris%40granta.cambs.sch.uk/service.svc/s/GetAttachmentThumbnail?id=AAMkADkzYmI4ZjRkLTU2MWItNGUzMS04N2YzLThkYWUyZWYwNDcxZgBGAAAAAACFniXNVJIoQrekSYfPu0F8BwA4vfG%2BxvaiRqSKVRXfHRpwAAAAAAEMAAA4vfG%2BxvaiRqSKVRXfHRpwAAEUl%2BQKAAABEgAQAI%2FHaiYZcAdHs51TwmXJemI%3D&amp;thumbnailType=2&amp;owa=outlook.office.com&amp;scriptVer=2020032904.07&amp;X-OWA-CANARY=hj72H4Sd1U2HVOuwC3rVNlAklrJy2dcYxmDdvRZorho-0C8W5Bskkq36vwm5_s7hyuWqhKk-yRI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jA5OTA4MywiZXhwIjoxNTg2MDk5NjgzLCJpc3MiOiIwMDAwMDAwMi0wMDAwLTBmZjEtY2UwMC0wMDAwMDAwMDAwMDBANjI4ZmUxYmEtZTJjNC00YjM2LWJlNGEtMzFjZTA2N2RjNWE4IiwiYXVkIjoiMDAwMDAwMDItMDAwMC0wZmYxLWNlMDAtMDAwMDAwMDAwMDAwL2F0dGFjaG1lbnRzLm9mZmljZS5uZXRANjI4ZmUxYmEtZTJjNC00YjM2LWJlNGEtMzFjZTA2N2RjNWE4IiwiaGFwcCI6Im93YSJ9.K9r6GRHbhFCVEjCKFAaSjWMpn-RVU-TNHHaFq9RWQYVljcFesbubtYm_xPlGn8dcuIUhnIFO2QQiHRBn48igWsx-PU4cucPa0ymoWLblBkF6jBv-HaggkzHAvkcN0jNbzr16339mhzkIeePvc13nMVz0CUo8DoibCO0H4qUp0Hv9OIH0_ALAsRJooKl6f20BdzYa2Fs2bXJmEWTv-ULXGRg6HkLBlquEqv8UjjPCtyPp9H4gkX_aMIxxBPF9AThzdHQuCMHV4xRUuHUlgj2mpxl1Hq6x193ts0-xbtgu4gvQrARdPSURHEcNFPeTDMctJiWBwXHIx_pVy75QPL1CCA&amp;animation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2144" r="19119" b="3295"/>
          <a:stretch/>
        </p:blipFill>
        <p:spPr bwMode="auto">
          <a:xfrm rot="16200000">
            <a:off x="1449257" y="-1279391"/>
            <a:ext cx="3111282" cy="5892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ttachments.office.net/owa/CHarris%40granta.cambs.sch.uk/service.svc/s/GetAttachmentThumbnail?id=AAMkADkzYmI4ZjRkLTU2MWItNGUzMS04N2YzLThkYWUyZWYwNDcxZgBGAAAAAACFniXNVJIoQrekSYfPu0F8BwA4vfG%2BxvaiRqSKVRXfHRpwAAAAAAEMAAA4vfG%2BxvaiRqSKVRXfHRpwAAEUl%2BQKAAABEgAQAHoLVwwUZNlHrgs7XKYXZ94%3D&amp;thumbnailType=2&amp;owa=outlook.office.com&amp;scriptVer=2020032904.07&amp;X-OWA-CANARY=hj72H4Sd1U2HVOuwC3rVNlAklrJy2dcYxmDdvRZorho-0C8W5Bskkq36vwm5_s7hyuWqhKk-yRI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jA5OTA4MywiZXhwIjoxNTg2MDk5NjgzLCJpc3MiOiIwMDAwMDAwMi0wMDAwLTBmZjEtY2UwMC0wMDAwMDAwMDAwMDBANjI4ZmUxYmEtZTJjNC00YjM2LWJlNGEtMzFjZTA2N2RjNWE4IiwiYXVkIjoiMDAwMDAwMDItMDAwMC0wZmYxLWNlMDAtMDAwMDAwMDAwMDAwL2F0dGFjaG1lbnRzLm9mZmljZS5uZXRANjI4ZmUxYmEtZTJjNC00YjM2LWJlNGEtMzFjZTA2N2RjNWE4IiwiaGFwcCI6Im93YSJ9.K9r6GRHbhFCVEjCKFAaSjWMpn-RVU-TNHHaFq9RWQYVljcFesbubtYm_xPlGn8dcuIUhnIFO2QQiHRBn48igWsx-PU4cucPa0ymoWLblBkF6jBv-HaggkzHAvkcN0jNbzr16339mhzkIeePvc13nMVz0CUo8DoibCO0H4qUp0Hv9OIH0_ALAsRJooKl6f20BdzYa2Fs2bXJmEWTv-ULXGRg6HkLBlquEqv8UjjPCtyPp9H4gkX_aMIxxBPF9AThzdHQuCMHV4xRUuHUlgj2mpxl1Hq6x193ts0-xbtgu4gvQrARdPSURHEcNFPeTDMctJiWBwXHIx_pVy75QPL1CCA&amp;animation=tru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22264" r="1888" b="10679"/>
          <a:stretch/>
        </p:blipFill>
        <p:spPr bwMode="auto">
          <a:xfrm rot="10800000">
            <a:off x="6228929" y="3550825"/>
            <a:ext cx="5813290" cy="3045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739" y="111125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5.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929" y="111125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6.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39" y="3550825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7.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929" y="3550825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8.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ttachments.office.net/owa/CHarris%40granta.cambs.sch.uk/service.svc/s/GetAttachmentThumbnail?id=AAMkADkzYmI4ZjRkLTU2MWItNGUzMS04N2YzLThkYWUyZWYwNDcxZgBGAAAAAACFniXNVJIoQrekSYfPu0F8BwA4vfG%2BxvaiRqSKVRXfHRpwAAAAAAEMAAA4vfG%2BxvaiRqSKVRXfHRpwAAEQYk%2B%2BAAABEgAQACxR1dLywsJErYc5tNgSL6s%3D&amp;thumbnailType=2&amp;owa=outlook.office365.com&amp;scriptVer=2020032904.06&amp;X-OWA-CANARY=F_0mx--mN0uvLnx0b4wq9KDwkX_p19cY7EnpCgaWvb-x8msgdxo8KJdinlmbN0Bhbste1QCPpto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TkzMDE0NCwiZXhwIjoxNTg1OTMwNzQ0LCJpc3MiOiIwMDAwMDAwMi0wMDAwLTBmZjEtY2UwMC0wMDAwMDAwMDAwMDBANjI4ZmUxYmEtZTJjNC00YjM2LWJlNGEtMzFjZTA2N2RjNWE4IiwiYXVkIjoiMDAwMDAwMDItMDAwMC0wZmYxLWNlMDAtMDAwMDAwMDAwMDAwL2F0dGFjaG1lbnRzLm9mZmljZS5uZXRANjI4ZmUxYmEtZTJjNC00YjM2LWJlNGEtMzFjZTA2N2RjNWE4IiwiaGFwcCI6Im93YSJ9.X8vAnQgel7-W21W6wWqDHWWeGxbq_CcXILMgC3JiQMorUwaZ50it_i_fn_ouqriNkrAEQSOZ-9ooMIDnsHKukUtDmJP_AbWunN_PGVn8UpshG-UoXKMYhGkGlU9haQ9E4_43OKxV45hrjtUG_T66H-Gv6x5temm3_1PP2N7EhxbkB9o99xp558Of59s9N33_pK9Dn7VQYRGS2NjPStYH5tvCgFsOtuB5gF_So0iL40ggSVrW_LoUyJgHGhyBDaRiDPnutPN_wN-aG235MfwbfkVSuL_IYHz5L479_lCP1XE3Vhc8nS0wGn8ZSv-czfU6r9a_GWl4NP8VkBGELKfoRw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819" r="12825" b="-1057"/>
          <a:stretch/>
        </p:blipFill>
        <p:spPr bwMode="auto">
          <a:xfrm rot="16200000">
            <a:off x="1465408" y="-1238724"/>
            <a:ext cx="3184361" cy="5880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ttachments.office.net/owa/CHarris%40granta.cambs.sch.uk/service.svc/s/GetAttachmentThumbnail?id=AAMkADkzYmI4ZjRkLTU2MWItNGUzMS04N2YzLThkYWUyZWYwNDcxZgBGAAAAAACFniXNVJIoQrekSYfPu0F8BwA4vfG%2BxvaiRqSKVRXfHRpwAAAAAAEMAAA4vfG%2BxvaiRqSKVRXfHRpwAAEUl%2BQKAAABEgAQAMuFsiLHvTRIoO3DsBYQanI%3D&amp;thumbnailType=2&amp;owa=outlook.office.com&amp;scriptVer=2020032904.07&amp;X-OWA-CANARY=hj72H4Sd1U2HVOuwC3rVNlAklrJy2dcYxmDdvRZorho-0C8W5Bskkq36vwm5_s7hyuWqhKk-yRI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jA5OTA4MywiZXhwIjoxNTg2MDk5NjgzLCJpc3MiOiIwMDAwMDAwMi0wMDAwLTBmZjEtY2UwMC0wMDAwMDAwMDAwMDBANjI4ZmUxYmEtZTJjNC00YjM2LWJlNGEtMzFjZTA2N2RjNWE4IiwiYXVkIjoiMDAwMDAwMDItMDAwMC0wZmYxLWNlMDAtMDAwMDAwMDAwMDAwL2F0dGFjaG1lbnRzLm9mZmljZS5uZXRANjI4ZmUxYmEtZTJjNC00YjM2LWJlNGEtMzFjZTA2N2RjNWE4IiwiaGFwcCI6Im93YSJ9.K9r6GRHbhFCVEjCKFAaSjWMpn-RVU-TNHHaFq9RWQYVljcFesbubtYm_xPlGn8dcuIUhnIFO2QQiHRBn48igWsx-PU4cucPa0ymoWLblBkF6jBv-HaggkzHAvkcN0jNbzr16339mhzkIeePvc13nMVz0CUo8DoibCO0H4qUp0Hv9OIH0_ALAsRJooKl6f20BdzYa2Fs2bXJmEWTv-ULXGRg6HkLBlquEqv8UjjPCtyPp9H4gkX_aMIxxBPF9AThzdHQuCMHV4xRUuHUlgj2mpxl1Hq6x193ts0-xbtgu4gvQrARdPSURHEcNFPeTDMctJiWBwXHIx_pVy75QPL1CCA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20265" r="1306" b="12188"/>
          <a:stretch/>
        </p:blipFill>
        <p:spPr bwMode="auto">
          <a:xfrm rot="10800000">
            <a:off x="6191109" y="109319"/>
            <a:ext cx="5761257" cy="31843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attachments.office.net/owa/CHarris%40granta.cambs.sch.uk/service.svc/s/GetAttachmentThumbnail?id=AAMkADkzYmI4ZjRkLTU2MWItNGUzMS04N2YzLThkYWUyZWYwNDcxZgBGAAAAAACFniXNVJIoQrekSYfPu0F8BwA4vfG%2BxvaiRqSKVRXfHRpwAAAAAAEMAAA4vfG%2BxvaiRqSKVRXfHRpwAAEQYk%2B%2BAAABEgAQALksYqL42HRGn3JXvRttqjs%3D&amp;thumbnailType=2&amp;owa=outlook.office365.com&amp;scriptVer=2020032904.06&amp;X-OWA-CANARY=tvc7f3K6C0upsEEsdUollpARVpbp19cYmUGL7u1xQLRUtH3hGhw1olGy7FhZT4AAOggz3wvAvV4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TkzMDE0NCwiZXhwIjoxNTg1OTMwNzQ0LCJpc3MiOiIwMDAwMDAwMi0wMDAwLTBmZjEtY2UwMC0wMDAwMDAwMDAwMDBANjI4ZmUxYmEtZTJjNC00YjM2LWJlNGEtMzFjZTA2N2RjNWE4IiwiYXVkIjoiMDAwMDAwMDItMDAwMC0wZmYxLWNlMDAtMDAwMDAwMDAwMDAwL2F0dGFjaG1lbnRzLm9mZmljZS5uZXRANjI4ZmUxYmEtZTJjNC00YjM2LWJlNGEtMzFjZTA2N2RjNWE4IiwiaGFwcCI6Im93YSJ9.X8vAnQgel7-W21W6wWqDHWWeGxbq_CcXILMgC3JiQMorUwaZ50it_i_fn_ouqriNkrAEQSOZ-9ooMIDnsHKukUtDmJP_AbWunN_PGVn8UpshG-UoXKMYhGkGlU9haQ9E4_43OKxV45hrjtUG_T66H-Gv6x5temm3_1PP2N7EhxbkB9o99xp558Of59s9N33_pK9Dn7VQYRGS2NjPStYH5tvCgFsOtuB5gF_So0iL40ggSVrW_LoUyJgHGhyBDaRiDPnutPN_wN-aG235MfwbfkVSuL_IYHz5L479_lCP1XE3Vhc8nS0wGn8ZSv-czfU6r9a_GWl4NP8VkBGELKfoRw&amp;animation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209" r="14634" b="1966"/>
          <a:stretch/>
        </p:blipFill>
        <p:spPr bwMode="auto">
          <a:xfrm rot="16200000">
            <a:off x="1378557" y="2247955"/>
            <a:ext cx="3257618" cy="5780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292" t="21720" r="5476" b="13510"/>
          <a:stretch/>
        </p:blipFill>
        <p:spPr>
          <a:xfrm rot="10800000">
            <a:off x="6191107" y="3509147"/>
            <a:ext cx="5761257" cy="3257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17362" y="109319"/>
            <a:ext cx="3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9.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1107" y="109319"/>
            <a:ext cx="5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10.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362" y="3509147"/>
            <a:ext cx="6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11.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9188" y="3509147"/>
            <a:ext cx="61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12.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" t="9000" r="-2125" b="11182"/>
          <a:stretch/>
        </p:blipFill>
        <p:spPr>
          <a:xfrm>
            <a:off x="11161984" y="3693813"/>
            <a:ext cx="714599" cy="886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2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attachments.office.net/owa/CHarris%40granta.cambs.sch.uk/service.svc/s/GetAttachmentThumbnail?id=AAMkADkzYmI4ZjRkLTU2MWItNGUzMS04N2YzLThkYWUyZWYwNDcxZgBGAAAAAACFniXNVJIoQrekSYfPu0F8BwA4vfG%2BxvaiRqSKVRXfHRpwAAAAAAEMAAA4vfG%2BxvaiRqSKVRXfHRpwAAEQYk%2B%2BAAABEgAQALksYqL42HRGn3JXvRttqjs%3D&amp;thumbnailType=2&amp;owa=outlook.office365.com&amp;scriptVer=2020032904.06&amp;X-OWA-CANARY=tvc7f3K6C0upsEEsdUollpARVpbp19cYmUGL7u1xQLRUtH3hGhw1olGy7FhZT4AAOggz3wvAvV4.&amp;token=eyJhbGciOiJSUzI1NiIsImtpZCI6IjU2MzU4ODUyMzRCOTI1MkRERTAwNTc2NkQ5RDlGMjc2NTY1RjYzRTIiLCJ4NXQiOiJWaldJVWpTNUpTM2VBRmRtMmRueWRsWmZZLUkiLCJ0eXAiOiJKV1QifQ.eyJvcmlnaW4iOiJodHRwczovL291dGxvb2sub2ZmaWNlMzY1LmNvbSIsInZlciI6IkV4Y2hhbmdlLkNhbGxiYWNrLlYxIiwiYXBwY3R4c2VuZGVyIjoiT3dhRG93bmxvYWRANjI4ZmUxYmEtZTJjNC00YjM2LWJlNGEtMzFjZTA2N2RjNWE4IiwiaXNzcmluZyI6IldXIiwiYXBwY3R4Ijoie1wibXNleGNocHJvdFwiOlwib3dhXCIsXCJwcmltYXJ5c2lkXCI6XCJTLTEtNS0yMS0xODA5MDUyNTQtMzkzMzAxMzc4My0yNjU0Nzg1MjktNDA2NDMxNlwiLFwicHVpZFwiOlwiMTE1MzgwMTExNDg4NTcyMTA1N1wiLFwib2lkXCI6XCJmMTY3ODViYy1iMjgyLTQ1NGYtODViNi05MjhkMWVhMGI3Y2ZcIixcInNjb3BlXCI6XCJPd2FEb3dubG9hZFwifSIsIm5iZiI6MTU4NTkzMDE0NCwiZXhwIjoxNTg1OTMwNzQ0LCJpc3MiOiIwMDAwMDAwMi0wMDAwLTBmZjEtY2UwMC0wMDAwMDAwMDAwMDBANjI4ZmUxYmEtZTJjNC00YjM2LWJlNGEtMzFjZTA2N2RjNWE4IiwiYXVkIjoiMDAwMDAwMDItMDAwMC0wZmYxLWNlMDAtMDAwMDAwMDAwMDAwL2F0dGFjaG1lbnRzLm9mZmljZS5uZXRANjI4ZmUxYmEtZTJjNC00YjM2LWJlNGEtMzFjZTA2N2RjNWE4IiwiaGFwcCI6Im93YSJ9.X8vAnQgel7-W21W6wWqDHWWeGxbq_CcXILMgC3JiQMorUwaZ50it_i_fn_ouqriNkrAEQSOZ-9ooMIDnsHKukUtDmJP_AbWunN_PGVn8UpshG-UoXKMYhGkGlU9haQ9E4_43OKxV45hrjtUG_T66H-Gv6x5temm3_1PP2N7EhxbkB9o99xp558Of59s9N33_pK9Dn7VQYRGS2NjPStYH5tvCgFsOtuB5gF_So0iL40ggSVrW_LoUyJgHGhyBDaRiDPnutPN_wN-aG235MfwbfkVSuL_IYHz5L479_lCP1XE3Vhc8nS0wGn8ZSv-czfU6r9a_GWl4NP8VkBGELKfoRw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9867" r="14634" b="1966"/>
          <a:stretch/>
        </p:blipFill>
        <p:spPr bwMode="auto">
          <a:xfrm rot="16200000">
            <a:off x="273562" y="267325"/>
            <a:ext cx="3305742" cy="30176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184" y="3429001"/>
            <a:ext cx="6143220" cy="3340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0590" y="4028714"/>
            <a:ext cx="5153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story has a boy called Jack who grows a beanstalk like Jasper does.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He climbs up the beanstalk and finds a giant!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You might enjoy finding out more about this story?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Maybe you and your family can listen to the songs and the story on this site-&gt;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BBC School Radio.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384" b="6522"/>
          <a:stretch/>
        </p:blipFill>
        <p:spPr>
          <a:xfrm>
            <a:off x="3894076" y="123257"/>
            <a:ext cx="7824234" cy="295898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9856814">
            <a:off x="2925168" y="1775078"/>
            <a:ext cx="2092791" cy="199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4315146" y="6308332"/>
            <a:ext cx="1567166" cy="226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Harris</dc:creator>
  <cp:lastModifiedBy>Jennings Emma</cp:lastModifiedBy>
  <cp:revision>31</cp:revision>
  <cp:lastPrinted>2019-12-12T10:45:22Z</cp:lastPrinted>
  <dcterms:created xsi:type="dcterms:W3CDTF">2019-02-25T18:01:36Z</dcterms:created>
  <dcterms:modified xsi:type="dcterms:W3CDTF">2020-04-17T10:05:05Z</dcterms:modified>
</cp:coreProperties>
</file>