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6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59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24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5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59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03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9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4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2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66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45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8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55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9708C-3912-4770-81DB-0F7F06CDEB11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9B17-B756-4F31-BB35-488C0A7A86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actionplayandleisure.co.uk/playground-equipment/car-springer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hyperlink" Target="https://www.actionplayandleisure.co.uk/playground-equipment/horse-springer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actionplayandleisure.co.uk/playground-equipment/wheelchair-roundabout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hyperlink" Target="https://www.google.co.uk/imgres?imgurl=https://images.dlf.org.uk/mee/products/med/0044101.jpg&amp;imgrefurl=http://www.livingmadeeasy.org.uk/products.php?groupid%3D217&amp;docid=QgbWM_4RGmNxRM&amp;tbnid=clUAJAVkQ101SM:&amp;vet=1&amp;w=200&amp;h=185&amp;safe=strict&amp;bih=934&amp;biw=1680&amp;q=disabled%20playground%20equipment&amp;ved=0ahUKEwidpNar87LSAhVfGsAKHanmCSsQMwhwKEowSg&amp;iact=mrc&amp;uact=8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Granta School</a:t>
            </a:r>
            <a:br>
              <a:rPr lang="en-GB" dirty="0" smtClean="0"/>
            </a:br>
            <a:r>
              <a:rPr lang="en-GB" dirty="0" smtClean="0"/>
              <a:t>2006</a:t>
            </a:r>
            <a:endParaRPr lang="en-GB" dirty="0"/>
          </a:p>
        </p:txBody>
      </p:sp>
      <p:pic>
        <p:nvPicPr>
          <p:cNvPr id="4" name="Content Placeholder 3" descr="C:\STOCKLAYOUTS\CURRENT PROJECTS\FN9980102D\FN9980102D-PL\FN99801-IMG0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83768" y="3068961"/>
            <a:ext cx="4000500" cy="28803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63688" y="1772816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Granta was built 11 years ago and during this time we have had many children pass through our doors, they have each gained something very special from their time here.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1473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Key stage 2</a:t>
            </a:r>
            <a:br>
              <a:rPr lang="en-GB" dirty="0" smtClean="0"/>
            </a:br>
            <a:r>
              <a:rPr lang="en-GB" dirty="0" smtClean="0"/>
              <a:t> </a:t>
            </a:r>
            <a:r>
              <a:rPr lang="en-GB" sz="2200" dirty="0" smtClean="0"/>
              <a:t>phase 3</a:t>
            </a:r>
            <a:endParaRPr lang="en-GB" sz="2200" dirty="0"/>
          </a:p>
        </p:txBody>
      </p:sp>
      <p:pic>
        <p:nvPicPr>
          <p:cNvPr id="3" name="Picture 2" descr="H:\My Pictures\playground\IMG_088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1"/>
            <a:ext cx="2592288" cy="216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:\My Pictures\playground\IMG_08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18140"/>
            <a:ext cx="2376289" cy="21189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31640" y="494116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The soft play area is disintegrating and lifting away from the surface. The climbing frame has been repaired several time and is coming to the end of its use.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210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4</a:t>
            </a:r>
            <a:endParaRPr lang="en-GB" dirty="0"/>
          </a:p>
        </p:txBody>
      </p:sp>
      <p:pic>
        <p:nvPicPr>
          <p:cNvPr id="3" name="Picture 2" descr="H:\My Pictures\playground\Drum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288032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:\My Pictures\playground\IMG_08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3024336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93458" y="5445223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undulating mounds have become mud slides and the outside class area is left abandoned.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5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Soft play area</a:t>
            </a:r>
            <a:br>
              <a:rPr lang="en-GB" dirty="0" smtClean="0"/>
            </a:br>
            <a:r>
              <a:rPr lang="en-GB" dirty="0" smtClean="0"/>
              <a:t>Phase 5</a:t>
            </a:r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19670" y="2486341"/>
            <a:ext cx="5256585" cy="2598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69" y="1700808"/>
            <a:ext cx="525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soft play matting is extremely slippery and patched and during the winter this freezes over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9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Visions for the future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556792"/>
            <a:ext cx="7488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 the  help of some friends we  may be  able to realise our visions for the play areas over  the coming years coming years.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Phase 1 </a:t>
            </a:r>
            <a:r>
              <a:rPr lang="en-GB" dirty="0"/>
              <a:t>Remove/replace wooden </a:t>
            </a:r>
            <a:r>
              <a:rPr lang="en-GB" dirty="0" smtClean="0"/>
              <a:t>sleepers, </a:t>
            </a:r>
            <a:r>
              <a:rPr lang="en-US" dirty="0" smtClean="0"/>
              <a:t>Adaption </a:t>
            </a:r>
            <a:r>
              <a:rPr lang="en-US" dirty="0"/>
              <a:t>of bowling alley into boat/seating </a:t>
            </a:r>
            <a:r>
              <a:rPr lang="en-US" dirty="0" smtClean="0"/>
              <a:t>area &amp; repair </a:t>
            </a:r>
            <a:r>
              <a:rPr lang="en-US" dirty="0"/>
              <a:t>to drain, uneven surface</a:t>
            </a:r>
            <a:r>
              <a:rPr lang="en-US" dirty="0" smtClean="0"/>
              <a:t>. Use soft planting to enhance the features and provide sensory experiences for the early years and key stage one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2 </a:t>
            </a:r>
            <a:r>
              <a:rPr lang="en-GB" dirty="0" smtClean="0"/>
              <a:t>Jet wash </a:t>
            </a:r>
            <a:r>
              <a:rPr lang="en-GB" dirty="0"/>
              <a:t>all </a:t>
            </a:r>
            <a:r>
              <a:rPr lang="en-GB" dirty="0" smtClean="0"/>
              <a:t>equipment, </a:t>
            </a:r>
            <a:r>
              <a:rPr lang="en-US" dirty="0" smtClean="0"/>
              <a:t>Paint </a:t>
            </a:r>
            <a:r>
              <a:rPr lang="en-US" dirty="0"/>
              <a:t>anti slip paint on </a:t>
            </a:r>
            <a:r>
              <a:rPr lang="en-US" dirty="0" smtClean="0"/>
              <a:t>bridge, </a:t>
            </a:r>
            <a:r>
              <a:rPr lang="en-GB" dirty="0"/>
              <a:t>r</a:t>
            </a:r>
            <a:r>
              <a:rPr lang="en-GB" dirty="0" smtClean="0"/>
              <a:t>eplace tyres with a tunnel,  level the ground and </a:t>
            </a:r>
            <a:r>
              <a:rPr lang="en-US" dirty="0" smtClean="0"/>
              <a:t>replace </a:t>
            </a:r>
            <a:r>
              <a:rPr lang="en-US" dirty="0"/>
              <a:t>grass with A</a:t>
            </a:r>
            <a:r>
              <a:rPr lang="en-US" dirty="0" smtClean="0"/>
              <a:t>stro turf. This would make the area useable all year round and reduce the slip hazards associated with the mud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0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3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98884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Remove Climbing Frame, remove soft play surface and replace with Astro Turf and </a:t>
            </a:r>
            <a:r>
              <a:rPr lang="en-US" dirty="0"/>
              <a:t>replace Climbing Frame with </a:t>
            </a:r>
            <a:r>
              <a:rPr lang="en-US" dirty="0" smtClean="0"/>
              <a:t>Springers of various types to make this a bright inviting area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4" name="Picture 3" descr="Car Springe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3016"/>
            <a:ext cx="23971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orse Springer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11116"/>
            <a:ext cx="2346325" cy="176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14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Phase 4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700808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Remove outside classroom, Level area , </a:t>
            </a:r>
            <a:r>
              <a:rPr lang="en-US" dirty="0"/>
              <a:t>Replace grass with Astro Turf and replace with disabled access </a:t>
            </a:r>
            <a:r>
              <a:rPr lang="en-US" dirty="0" smtClean="0"/>
              <a:t>equipment, making the area accessible for all our students.  This area is situated next to the phase 3 area which would make a fully inclusive area for all our students.</a:t>
            </a:r>
            <a:endParaRPr lang="en-GB" dirty="0"/>
          </a:p>
        </p:txBody>
      </p:sp>
      <p:pic>
        <p:nvPicPr>
          <p:cNvPr id="5" name="Picture 4" descr="Wheelchair Roundabout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2434590" cy="182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disabled playground equipment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14" y="3356992"/>
            <a:ext cx="2362200" cy="2185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5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 </a:t>
            </a:r>
            <a:r>
              <a:rPr lang="en-US" dirty="0" smtClean="0"/>
              <a:t>5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1676115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soft play surface and replace with Astro Turf, Install trim trail equipment</a:t>
            </a:r>
            <a:br>
              <a:rPr lang="en-US" dirty="0"/>
            </a:br>
            <a:endParaRPr lang="en-GB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15938" r="24762" b="18835"/>
          <a:stretch/>
        </p:blipFill>
        <p:spPr bwMode="auto">
          <a:xfrm>
            <a:off x="2734627" y="2564904"/>
            <a:ext cx="3674745" cy="29643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15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for watching our 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full report is available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One of the Major enjoyments for our children are the outside spaces.</a:t>
            </a:r>
          </a:p>
          <a:p>
            <a:pPr marL="0" indent="0">
              <a:buNone/>
            </a:pPr>
            <a:r>
              <a:rPr lang="en-GB" dirty="0" smtClean="0"/>
              <a:t>They play with their peers on the climbing frame, trim trail, trikes and scooters</a:t>
            </a:r>
          </a:p>
          <a:p>
            <a:pPr marL="0" indent="0">
              <a:buNone/>
            </a:pPr>
            <a:r>
              <a:rPr lang="en-GB" dirty="0" smtClean="0"/>
              <a:t>They play football and basket ball</a:t>
            </a:r>
          </a:p>
          <a:p>
            <a:pPr marL="0" indent="0">
              <a:buNone/>
            </a:pPr>
            <a:r>
              <a:rPr lang="en-GB" dirty="0" smtClean="0"/>
              <a:t>They run and chase each other, expressing themselves through play in a safe environment.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1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584175"/>
          </a:xfrm>
        </p:spPr>
        <p:txBody>
          <a:bodyPr/>
          <a:lstStyle/>
          <a:p>
            <a:r>
              <a:rPr lang="en-GB" dirty="0" smtClean="0"/>
              <a:t>Our Play Spaces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3001888"/>
          </a:xfrm>
        </p:spPr>
        <p:txBody>
          <a:bodyPr/>
          <a:lstStyle/>
          <a:p>
            <a:pPr algn="l"/>
            <a:r>
              <a:rPr lang="en-GB" dirty="0" smtClean="0"/>
              <a:t>Sadly time has taken its toll on the areas and the equipment has been ‘much loved’</a:t>
            </a: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0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Courtyard raised beds</a:t>
            </a:r>
            <a:br>
              <a:rPr lang="en-GB" dirty="0" smtClean="0"/>
            </a:br>
            <a:r>
              <a:rPr lang="en-GB" sz="2700" dirty="0" smtClean="0"/>
              <a:t>Phase 1</a:t>
            </a:r>
            <a:endParaRPr lang="en-GB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48" y="1600200"/>
            <a:ext cx="3380503" cy="4525963"/>
          </a:xfrm>
        </p:spPr>
      </p:pic>
    </p:spTree>
    <p:extLst>
      <p:ext uri="{BB962C8B-B14F-4D97-AF65-F5344CB8AC3E}">
        <p14:creationId xmlns:p14="http://schemas.microsoft.com/office/powerpoint/2010/main" val="4403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916832"/>
            <a:ext cx="4248472" cy="4404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105273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raised beds surrounds are rotting and collapsing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1677" y="1628800"/>
            <a:ext cx="5040561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764704"/>
            <a:ext cx="489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decked bowling alley and stage is cracked and warped.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7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Key stage 2</a:t>
            </a:r>
            <a:br>
              <a:rPr lang="en-GB" dirty="0" smtClean="0"/>
            </a:br>
            <a:r>
              <a:rPr lang="en-GB" sz="2200" dirty="0" smtClean="0"/>
              <a:t>Phase 2</a:t>
            </a:r>
            <a:endParaRPr lang="en-GB" sz="2200" dirty="0"/>
          </a:p>
        </p:txBody>
      </p:sp>
      <p:pic>
        <p:nvPicPr>
          <p:cNvPr id="3" name="Picture 2" descr="H:\My Pictures\playground\IMG_08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66525"/>
            <a:ext cx="2791370" cy="205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:\My Pictures\playground\IMG_08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2736304" cy="2112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1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Mud glorious mud</a:t>
            </a:r>
            <a:endParaRPr lang="en-GB" dirty="0"/>
          </a:p>
        </p:txBody>
      </p:sp>
      <p:pic>
        <p:nvPicPr>
          <p:cNvPr id="3" name="Picture 2" descr="H:\My Pictures\playground\IMG_08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78111"/>
            <a:ext cx="302644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:\My Pictures\playground\IMG_08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4904"/>
            <a:ext cx="2520280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47664" y="170080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Surfaces are uneven and dangerous especially for those in wheelchairs or visually impaired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4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1800" dirty="0" smtClean="0"/>
              <a:t>The trim trail is slippery and the tyre run is broken. The safety matting laid under the grass is now exposed and curling up</a:t>
            </a:r>
            <a:endParaRPr lang="en-GB" sz="1800" dirty="0"/>
          </a:p>
        </p:txBody>
      </p:sp>
      <p:pic>
        <p:nvPicPr>
          <p:cNvPr id="3" name="Picture 2" descr="H:\My Pictures\playground\IMG_088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5256584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9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472</Words>
  <Application>Microsoft Office PowerPoint</Application>
  <PresentationFormat>On-screen Show (4:3)</PresentationFormat>
  <Paragraphs>36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Granta School 2006</vt:lpstr>
      <vt:lpstr>PowerPoint Presentation</vt:lpstr>
      <vt:lpstr>Our Play Spaces</vt:lpstr>
      <vt:lpstr>Courtyard raised beds Phase 1</vt:lpstr>
      <vt:lpstr>PowerPoint Presentation</vt:lpstr>
      <vt:lpstr>PowerPoint Presentation</vt:lpstr>
      <vt:lpstr>Key stage 2 Phase 2</vt:lpstr>
      <vt:lpstr>Mud glorious mud</vt:lpstr>
      <vt:lpstr>The trim trail is slippery and the tyre run is broken. The safety matting laid under the grass is now exposed and curling up</vt:lpstr>
      <vt:lpstr>Key stage 2  phase 3</vt:lpstr>
      <vt:lpstr>Phase 4</vt:lpstr>
      <vt:lpstr>Soft play area Phase 5</vt:lpstr>
      <vt:lpstr>Our Visions for the future</vt:lpstr>
      <vt:lpstr>Phase 3</vt:lpstr>
      <vt:lpstr>Phase 4</vt:lpstr>
      <vt:lpstr>Phase 5</vt:lpstr>
      <vt:lpstr>Thank you for watching our presentation</vt:lpstr>
    </vt:vector>
  </TitlesOfParts>
  <Company>ICTSSCCM01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Playground</dc:title>
  <dc:creator>Clarke Jo</dc:creator>
  <cp:lastModifiedBy>Green Nicola</cp:lastModifiedBy>
  <cp:revision>17</cp:revision>
  <dcterms:created xsi:type="dcterms:W3CDTF">2017-02-28T12:47:25Z</dcterms:created>
  <dcterms:modified xsi:type="dcterms:W3CDTF">2017-11-01T10:45:04Z</dcterms:modified>
</cp:coreProperties>
</file>