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3" r:id="rId2"/>
    <p:sldId id="28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66"/>
    <a:srgbClr val="0523BB"/>
    <a:srgbClr val="390EB2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04" autoAdjust="0"/>
    <p:restoredTop sz="95565" autoAdjust="0"/>
  </p:normalViewPr>
  <p:slideViewPr>
    <p:cSldViewPr snapToGrid="0" showGuides="1">
      <p:cViewPr varScale="1">
        <p:scale>
          <a:sx n="93" d="100"/>
          <a:sy n="93" d="100"/>
        </p:scale>
        <p:origin x="7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2F71B-6E87-47D7-9B38-44B693EC7027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F72EB-5E3F-4BFA-921E-B889FF3029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131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720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793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454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06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26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707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67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18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632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613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646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5BA58-4D2A-4E26-A915-2536D3DDA80C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213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" b="2620"/>
          <a:stretch/>
        </p:blipFill>
        <p:spPr>
          <a:xfrm>
            <a:off x="0" y="-5055"/>
            <a:ext cx="12192000" cy="688636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5367" y="115962"/>
            <a:ext cx="4287156" cy="369332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Panda Activity: </a:t>
            </a:r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Week 4</a:t>
            </a:r>
            <a:endParaRPr lang="en-GB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83701" y="162128"/>
            <a:ext cx="154882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 </a:t>
            </a:r>
            <a:r>
              <a:rPr lang="en-GB" sz="12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June 22nd  2020</a:t>
            </a:r>
            <a:endParaRPr lang="en-GB" sz="1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6036" y="4696302"/>
            <a:ext cx="3941993" cy="2054111"/>
          </a:xfrm>
          <a:prstGeom prst="rect">
            <a:avLst/>
          </a:prstGeom>
          <a:ln w="76200">
            <a:solidFill>
              <a:srgbClr val="00FF00"/>
            </a:solidFill>
          </a:ln>
        </p:spPr>
      </p:pic>
    </p:spTree>
    <p:extLst>
      <p:ext uri="{BB962C8B-B14F-4D97-AF65-F5344CB8AC3E}">
        <p14:creationId xmlns:p14="http://schemas.microsoft.com/office/powerpoint/2010/main" val="227272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89963" y="0"/>
            <a:ext cx="5902037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1631" y="0"/>
            <a:ext cx="569107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4" t="54262" r="54246" b="4829"/>
          <a:stretch/>
        </p:blipFill>
        <p:spPr>
          <a:xfrm>
            <a:off x="364937" y="2463188"/>
            <a:ext cx="5024462" cy="424757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30" t="1274" r="868" b="2047"/>
          <a:stretch/>
        </p:blipFill>
        <p:spPr>
          <a:xfrm>
            <a:off x="6832314" y="0"/>
            <a:ext cx="4685015" cy="68621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1" t="7448" r="84" b="8016"/>
          <a:stretch/>
        </p:blipFill>
        <p:spPr>
          <a:xfrm>
            <a:off x="7376575" y="5393933"/>
            <a:ext cx="3883901" cy="1191802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t="6314" r="46079" b="6307"/>
          <a:stretch/>
        </p:blipFill>
        <p:spPr>
          <a:xfrm>
            <a:off x="236306" y="94152"/>
            <a:ext cx="2951948" cy="108435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l="56016" t="6315" r="115" b="2029"/>
          <a:stretch/>
        </p:blipFill>
        <p:spPr>
          <a:xfrm>
            <a:off x="2678089" y="1178511"/>
            <a:ext cx="2401615" cy="113744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3" t="61661" r="93359" b="29730"/>
          <a:stretch/>
        </p:blipFill>
        <p:spPr>
          <a:xfrm>
            <a:off x="358917" y="6179777"/>
            <a:ext cx="708916" cy="53091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3" t="61661" r="93359" b="29730"/>
          <a:stretch/>
        </p:blipFill>
        <p:spPr>
          <a:xfrm>
            <a:off x="1023439" y="6289454"/>
            <a:ext cx="656046" cy="421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080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</TotalTime>
  <Words>9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 Harris</dc:creator>
  <cp:lastModifiedBy>Cath Harris</cp:lastModifiedBy>
  <cp:revision>107</cp:revision>
  <cp:lastPrinted>2020-01-16T09:01:41Z</cp:lastPrinted>
  <dcterms:created xsi:type="dcterms:W3CDTF">2019-02-25T18:01:36Z</dcterms:created>
  <dcterms:modified xsi:type="dcterms:W3CDTF">2020-05-29T12:21:51Z</dcterms:modified>
</cp:coreProperties>
</file>